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8288000" cy="10287000"/>
  <p:notesSz cx="6858000" cy="9144000"/>
  <p:embeddedFontLst>
    <p:embeddedFont>
      <p:font typeface="Cooper Hewitt" panose="020B0604020202020204" charset="0"/>
      <p:regular r:id="rId18"/>
    </p:embeddedFont>
    <p:embeddedFont>
      <p:font typeface="Cooper Hewitt Bold" panose="020B0604020202020204" charset="0"/>
      <p:regular r:id="rId19"/>
    </p:embeddedFont>
    <p:embeddedFont>
      <p:font typeface="DM Sans Bold" panose="020B0604020202020204" charset="0"/>
      <p:regular r:id="rId20"/>
    </p:embeddedFont>
    <p:embeddedFont>
      <p:font typeface="Garet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9" d="100"/>
          <a:sy n="79" d="100"/>
        </p:scale>
        <p:origin x="1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maestro</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maestros</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svg"/><Relationship Id="rId21" Type="http://schemas.openxmlformats.org/officeDocument/2006/relationships/image" Target="../media/image42.svg"/><Relationship Id="rId34" Type="http://schemas.openxmlformats.org/officeDocument/2006/relationships/image" Target="../media/image55.png"/><Relationship Id="rId42" Type="http://schemas.openxmlformats.org/officeDocument/2006/relationships/image" Target="../media/image63.png"/><Relationship Id="rId47" Type="http://schemas.openxmlformats.org/officeDocument/2006/relationships/image" Target="../media/image66.svg"/><Relationship Id="rId50" Type="http://schemas.openxmlformats.org/officeDocument/2006/relationships/image" Target="../media/image69.png"/><Relationship Id="rId7" Type="http://schemas.openxmlformats.org/officeDocument/2006/relationships/image" Target="../media/image32.svg"/><Relationship Id="rId2" Type="http://schemas.openxmlformats.org/officeDocument/2006/relationships/image" Target="../media/image27.png"/><Relationship Id="rId16" Type="http://schemas.openxmlformats.org/officeDocument/2006/relationships/image" Target="../media/image37.png"/><Relationship Id="rId29" Type="http://schemas.openxmlformats.org/officeDocument/2006/relationships/image" Target="../media/image50.svg"/><Relationship Id="rId11" Type="http://schemas.openxmlformats.org/officeDocument/2006/relationships/image" Target="../media/image23.sv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svg"/><Relationship Id="rId40" Type="http://schemas.openxmlformats.org/officeDocument/2006/relationships/image" Target="../media/image61.png"/><Relationship Id="rId45"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36.svg"/><Relationship Id="rId23" Type="http://schemas.openxmlformats.org/officeDocument/2006/relationships/image" Target="../media/image44.sv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68.svg"/><Relationship Id="rId10" Type="http://schemas.openxmlformats.org/officeDocument/2006/relationships/image" Target="../media/image22.png"/><Relationship Id="rId19" Type="http://schemas.openxmlformats.org/officeDocument/2006/relationships/image" Target="../media/image40.svg"/><Relationship Id="rId31" Type="http://schemas.openxmlformats.org/officeDocument/2006/relationships/image" Target="../media/image52.svg"/><Relationship Id="rId44"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21.sv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svg"/><Relationship Id="rId30" Type="http://schemas.openxmlformats.org/officeDocument/2006/relationships/image" Target="../media/image51.png"/><Relationship Id="rId35" Type="http://schemas.openxmlformats.org/officeDocument/2006/relationships/image" Target="../media/image56.svg"/><Relationship Id="rId43" Type="http://schemas.openxmlformats.org/officeDocument/2006/relationships/image" Target="../media/image64.svg"/><Relationship Id="rId48" Type="http://schemas.openxmlformats.org/officeDocument/2006/relationships/image" Target="../media/image67.png"/><Relationship Id="rId8" Type="http://schemas.openxmlformats.org/officeDocument/2006/relationships/image" Target="../media/image20.png"/><Relationship Id="rId51" Type="http://schemas.openxmlformats.org/officeDocument/2006/relationships/image" Target="../media/image70.svg"/><Relationship Id="rId3"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33" Type="http://schemas.openxmlformats.org/officeDocument/2006/relationships/image" Target="../media/image54.svg"/><Relationship Id="rId38" Type="http://schemas.openxmlformats.org/officeDocument/2006/relationships/image" Target="../media/image59.png"/><Relationship Id="rId46" Type="http://schemas.openxmlformats.org/officeDocument/2006/relationships/image" Target="../media/image65.png"/><Relationship Id="rId20" Type="http://schemas.openxmlformats.org/officeDocument/2006/relationships/image" Target="../media/image41.png"/><Relationship Id="rId41"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955" y="6013482"/>
            <a:ext cx="18709910" cy="4683133"/>
          </a:xfrm>
          <a:custGeom>
            <a:avLst/>
            <a:gdLst/>
            <a:ahLst/>
            <a:cxnLst/>
            <a:rect l="l" t="t" r="r" b="b"/>
            <a:pathLst>
              <a:path w="18709910" h="4683133">
                <a:moveTo>
                  <a:pt x="0" y="0"/>
                </a:moveTo>
                <a:lnTo>
                  <a:pt x="18709910" y="0"/>
                </a:lnTo>
                <a:lnTo>
                  <a:pt x="18709910" y="4683133"/>
                </a:lnTo>
                <a:lnTo>
                  <a:pt x="0" y="4683133"/>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a:off x="7471580" y="9135595"/>
            <a:ext cx="1391274" cy="645203"/>
          </a:xfrm>
          <a:custGeom>
            <a:avLst/>
            <a:gdLst/>
            <a:ahLst/>
            <a:cxnLst/>
            <a:rect l="l" t="t" r="r" b="b"/>
            <a:pathLst>
              <a:path w="1391274" h="645203">
                <a:moveTo>
                  <a:pt x="0" y="0"/>
                </a:moveTo>
                <a:lnTo>
                  <a:pt x="1391274" y="0"/>
                </a:lnTo>
                <a:lnTo>
                  <a:pt x="1391274" y="645203"/>
                </a:lnTo>
                <a:lnTo>
                  <a:pt x="0" y="645203"/>
                </a:lnTo>
                <a:lnTo>
                  <a:pt x="0" y="0"/>
                </a:lnTo>
                <a:close/>
              </a:path>
            </a:pathLst>
          </a:custGeom>
          <a:blipFill>
            <a:blip r:embed="rId4"/>
            <a:stretch>
              <a:fillRect/>
            </a:stretch>
          </a:blipFill>
        </p:spPr>
        <p:txBody>
          <a:bodyPr/>
          <a:lstStyle/>
          <a:p>
            <a:endParaRPr lang="pt-PT"/>
          </a:p>
        </p:txBody>
      </p:sp>
      <p:sp>
        <p:nvSpPr>
          <p:cNvPr id="4" name="Freeform 4"/>
          <p:cNvSpPr/>
          <p:nvPr/>
        </p:nvSpPr>
        <p:spPr>
          <a:xfrm>
            <a:off x="5591323" y="9154282"/>
            <a:ext cx="1385367" cy="607830"/>
          </a:xfrm>
          <a:custGeom>
            <a:avLst/>
            <a:gdLst/>
            <a:ahLst/>
            <a:cxnLst/>
            <a:rect l="l" t="t" r="r" b="b"/>
            <a:pathLst>
              <a:path w="1385367" h="607830">
                <a:moveTo>
                  <a:pt x="0" y="0"/>
                </a:moveTo>
                <a:lnTo>
                  <a:pt x="1385367" y="0"/>
                </a:lnTo>
                <a:lnTo>
                  <a:pt x="1385367" y="607829"/>
                </a:lnTo>
                <a:lnTo>
                  <a:pt x="0" y="607829"/>
                </a:lnTo>
                <a:lnTo>
                  <a:pt x="0" y="0"/>
                </a:lnTo>
                <a:close/>
              </a:path>
            </a:pathLst>
          </a:custGeom>
          <a:blipFill>
            <a:blip r:embed="rId5"/>
            <a:stretch>
              <a:fillRect/>
            </a:stretch>
          </a:blipFill>
        </p:spPr>
        <p:txBody>
          <a:bodyPr/>
          <a:lstStyle/>
          <a:p>
            <a:endParaRPr lang="pt-PT"/>
          </a:p>
        </p:txBody>
      </p:sp>
      <p:sp>
        <p:nvSpPr>
          <p:cNvPr id="5" name="AutoShape 5"/>
          <p:cNvSpPr/>
          <p:nvPr/>
        </p:nvSpPr>
        <p:spPr>
          <a:xfrm>
            <a:off x="5897880" y="5575332"/>
            <a:ext cx="6492240" cy="0"/>
          </a:xfrm>
          <a:prstGeom prst="line">
            <a:avLst/>
          </a:prstGeom>
          <a:ln w="38100" cap="flat">
            <a:solidFill>
              <a:srgbClr val="DE4F34"/>
            </a:solidFill>
            <a:prstDash val="solid"/>
            <a:headEnd type="oval" w="lg" len="lg"/>
            <a:tailEnd type="oval" w="lg" len="lg"/>
          </a:ln>
        </p:spPr>
        <p:txBody>
          <a:bodyPr/>
          <a:lstStyle/>
          <a:p>
            <a:endParaRPr lang="pt-PT"/>
          </a:p>
        </p:txBody>
      </p:sp>
      <p:grpSp>
        <p:nvGrpSpPr>
          <p:cNvPr id="6" name="Group 6"/>
          <p:cNvGrpSpPr/>
          <p:nvPr/>
        </p:nvGrpSpPr>
        <p:grpSpPr>
          <a:xfrm>
            <a:off x="1134957" y="634127"/>
            <a:ext cx="9937252" cy="1344495"/>
            <a:chOff x="0" y="0"/>
            <a:chExt cx="13249669" cy="1792660"/>
          </a:xfrm>
        </p:grpSpPr>
        <p:sp>
          <p:nvSpPr>
            <p:cNvPr id="7" name="Freeform 7"/>
            <p:cNvSpPr/>
            <p:nvPr/>
          </p:nvSpPr>
          <p:spPr>
            <a:xfrm>
              <a:off x="0" y="0"/>
              <a:ext cx="6928634" cy="1792660"/>
            </a:xfrm>
            <a:custGeom>
              <a:avLst/>
              <a:gdLst/>
              <a:ahLst/>
              <a:cxnLst/>
              <a:rect l="l" t="t" r="r" b="b"/>
              <a:pathLst>
                <a:path w="6928634" h="1792660">
                  <a:moveTo>
                    <a:pt x="0" y="0"/>
                  </a:moveTo>
                  <a:lnTo>
                    <a:pt x="6928634" y="0"/>
                  </a:lnTo>
                  <a:lnTo>
                    <a:pt x="6928634" y="1792660"/>
                  </a:lnTo>
                  <a:lnTo>
                    <a:pt x="0" y="1792660"/>
                  </a:lnTo>
                  <a:lnTo>
                    <a:pt x="0" y="0"/>
                  </a:lnTo>
                  <a:close/>
                </a:path>
              </a:pathLst>
            </a:custGeom>
            <a:blipFill>
              <a:blip r:embed="rId6"/>
              <a:stretch>
                <a:fillRect t="-9961" b="-9961"/>
              </a:stretch>
            </a:blipFill>
          </p:spPr>
          <p:txBody>
            <a:bodyPr/>
            <a:lstStyle/>
            <a:p>
              <a:endParaRPr lang="pt-PT"/>
            </a:p>
          </p:txBody>
        </p:sp>
        <p:sp>
          <p:nvSpPr>
            <p:cNvPr id="8" name="AutoShape 8"/>
            <p:cNvSpPr/>
            <p:nvPr/>
          </p:nvSpPr>
          <p:spPr>
            <a:xfrm flipV="1">
              <a:off x="7229301" y="0"/>
              <a:ext cx="0" cy="1767260"/>
            </a:xfrm>
            <a:prstGeom prst="line">
              <a:avLst/>
            </a:prstGeom>
            <a:ln w="25400" cap="flat">
              <a:solidFill>
                <a:srgbClr val="000000"/>
              </a:solidFill>
              <a:prstDash val="solid"/>
              <a:headEnd type="oval" w="lg" len="lg"/>
              <a:tailEnd type="oval" w="lg" len="lg"/>
            </a:ln>
          </p:spPr>
          <p:txBody>
            <a:bodyPr/>
            <a:lstStyle/>
            <a:p>
              <a:endParaRPr lang="pt-PT"/>
            </a:p>
          </p:txBody>
        </p:sp>
        <p:sp>
          <p:nvSpPr>
            <p:cNvPr id="9" name="TextBox 9"/>
            <p:cNvSpPr txBox="1"/>
            <p:nvPr/>
          </p:nvSpPr>
          <p:spPr>
            <a:xfrm>
              <a:off x="7533903" y="144305"/>
              <a:ext cx="5715766" cy="1624542"/>
            </a:xfrm>
            <a:prstGeom prst="rect">
              <a:avLst/>
            </a:prstGeom>
          </p:spPr>
          <p:txBody>
            <a:bodyPr lIns="0" tIns="0" rIns="0" bIns="0" rtlCol="0" anchor="t">
              <a:spAutoFit/>
            </a:bodyPr>
            <a:lstStyle/>
            <a:p>
              <a:pPr algn="l">
                <a:lnSpc>
                  <a:spcPts val="3250"/>
                </a:lnSpc>
                <a:spcBef>
                  <a:spcPct val="0"/>
                </a:spcBef>
              </a:pPr>
              <a:r>
                <a:rPr lang="en-US" sz="2500" b="1">
                  <a:solidFill>
                    <a:srgbClr val="000000"/>
                  </a:solidFill>
                  <a:latin typeface="DM Sans Bold"/>
                  <a:ea typeface="DM Sans Bold"/>
                  <a:cs typeface="DM Sans Bold"/>
                  <a:sym typeface="DM Sans Bold"/>
                </a:rPr>
                <a:t>Formación e investigación en ciencia de la información: </a:t>
              </a:r>
              <a:r>
                <a:rPr lang="en-US" sz="2500" b="1">
                  <a:solidFill>
                    <a:srgbClr val="737373"/>
                  </a:solidFill>
                  <a:latin typeface="DM Sans Bold"/>
                  <a:ea typeface="DM Sans Bold"/>
                  <a:cs typeface="DM Sans Bold"/>
                  <a:sym typeface="DM Sans Bold"/>
                </a:rPr>
                <a:t>oportunidades y retos</a:t>
              </a:r>
            </a:p>
          </p:txBody>
        </p:sp>
      </p:grpSp>
      <p:sp>
        <p:nvSpPr>
          <p:cNvPr id="10" name="Freeform 10"/>
          <p:cNvSpPr/>
          <p:nvPr/>
        </p:nvSpPr>
        <p:spPr>
          <a:xfrm rot="2445217">
            <a:off x="13266978" y="-575612"/>
            <a:ext cx="8603792" cy="3411057"/>
          </a:xfrm>
          <a:custGeom>
            <a:avLst/>
            <a:gdLst/>
            <a:ahLst/>
            <a:cxnLst/>
            <a:rect l="l" t="t" r="r" b="b"/>
            <a:pathLst>
              <a:path w="8603792" h="3411057">
                <a:moveTo>
                  <a:pt x="0" y="0"/>
                </a:moveTo>
                <a:lnTo>
                  <a:pt x="8603792" y="0"/>
                </a:lnTo>
                <a:lnTo>
                  <a:pt x="8603792" y="3411057"/>
                </a:lnTo>
                <a:lnTo>
                  <a:pt x="0" y="3411057"/>
                </a:lnTo>
                <a:lnTo>
                  <a:pt x="0" y="0"/>
                </a:lnTo>
                <a:close/>
              </a:path>
            </a:pathLst>
          </a:custGeom>
          <a:blipFill>
            <a:blip r:embed="rId7">
              <a:extLst>
                <a:ext uri="{96DAC541-7B7A-43D3-8B79-37D633B846F1}">
                  <asvg:svgBlip xmlns:asvg="http://schemas.microsoft.com/office/drawing/2016/SVG/main" r:embed="rId8"/>
                </a:ext>
              </a:extLst>
            </a:blip>
            <a:stretch>
              <a:fillRect t="-76116" b="-76116"/>
            </a:stretch>
          </a:blipFill>
        </p:spPr>
        <p:txBody>
          <a:bodyPr/>
          <a:lstStyle/>
          <a:p>
            <a:endParaRPr lang="pt-PT"/>
          </a:p>
        </p:txBody>
      </p:sp>
      <p:sp>
        <p:nvSpPr>
          <p:cNvPr id="11" name="Freeform 11"/>
          <p:cNvSpPr/>
          <p:nvPr/>
        </p:nvSpPr>
        <p:spPr>
          <a:xfrm>
            <a:off x="10446430" y="9135595"/>
            <a:ext cx="3385544" cy="694414"/>
          </a:xfrm>
          <a:custGeom>
            <a:avLst/>
            <a:gdLst/>
            <a:ahLst/>
            <a:cxnLst/>
            <a:rect l="l" t="t" r="r" b="b"/>
            <a:pathLst>
              <a:path w="3385544" h="694414">
                <a:moveTo>
                  <a:pt x="0" y="0"/>
                </a:moveTo>
                <a:lnTo>
                  <a:pt x="3385545" y="0"/>
                </a:lnTo>
                <a:lnTo>
                  <a:pt x="3385545" y="694414"/>
                </a:lnTo>
                <a:lnTo>
                  <a:pt x="0" y="694414"/>
                </a:lnTo>
                <a:lnTo>
                  <a:pt x="0" y="0"/>
                </a:lnTo>
                <a:close/>
              </a:path>
            </a:pathLst>
          </a:custGeom>
          <a:blipFill>
            <a:blip r:embed="rId9"/>
            <a:stretch>
              <a:fillRect/>
            </a:stretch>
          </a:blipFill>
        </p:spPr>
        <p:txBody>
          <a:bodyPr/>
          <a:lstStyle/>
          <a:p>
            <a:endParaRPr lang="pt-PT"/>
          </a:p>
        </p:txBody>
      </p:sp>
      <p:sp>
        <p:nvSpPr>
          <p:cNvPr id="12" name="Freeform 12"/>
          <p:cNvSpPr/>
          <p:nvPr/>
        </p:nvSpPr>
        <p:spPr>
          <a:xfrm>
            <a:off x="9249209" y="9052763"/>
            <a:ext cx="810866" cy="810866"/>
          </a:xfrm>
          <a:custGeom>
            <a:avLst/>
            <a:gdLst/>
            <a:ahLst/>
            <a:cxnLst/>
            <a:rect l="l" t="t" r="r" b="b"/>
            <a:pathLst>
              <a:path w="810866" h="810866">
                <a:moveTo>
                  <a:pt x="0" y="0"/>
                </a:moveTo>
                <a:lnTo>
                  <a:pt x="810867" y="0"/>
                </a:lnTo>
                <a:lnTo>
                  <a:pt x="810867" y="810867"/>
                </a:lnTo>
                <a:lnTo>
                  <a:pt x="0" y="810867"/>
                </a:lnTo>
                <a:lnTo>
                  <a:pt x="0" y="0"/>
                </a:lnTo>
                <a:close/>
              </a:path>
            </a:pathLst>
          </a:custGeom>
          <a:blipFill>
            <a:blip r:embed="rId10"/>
            <a:stretch>
              <a:fillRect/>
            </a:stretch>
          </a:blipFill>
        </p:spPr>
        <p:txBody>
          <a:bodyPr/>
          <a:lstStyle/>
          <a:p>
            <a:endParaRPr lang="pt-PT"/>
          </a:p>
        </p:txBody>
      </p:sp>
      <p:sp>
        <p:nvSpPr>
          <p:cNvPr id="13" name="Freeform 13"/>
          <p:cNvSpPr/>
          <p:nvPr/>
        </p:nvSpPr>
        <p:spPr>
          <a:xfrm>
            <a:off x="3954427" y="9110469"/>
            <a:ext cx="1116762" cy="670329"/>
          </a:xfrm>
          <a:custGeom>
            <a:avLst/>
            <a:gdLst/>
            <a:ahLst/>
            <a:cxnLst/>
            <a:rect l="l" t="t" r="r" b="b"/>
            <a:pathLst>
              <a:path w="1116762" h="670329">
                <a:moveTo>
                  <a:pt x="0" y="0"/>
                </a:moveTo>
                <a:lnTo>
                  <a:pt x="1116762" y="0"/>
                </a:lnTo>
                <a:lnTo>
                  <a:pt x="1116762" y="670329"/>
                </a:lnTo>
                <a:lnTo>
                  <a:pt x="0" y="670329"/>
                </a:lnTo>
                <a:lnTo>
                  <a:pt x="0" y="0"/>
                </a:lnTo>
                <a:close/>
              </a:path>
            </a:pathLst>
          </a:custGeom>
          <a:blipFill>
            <a:blip r:embed="rId11"/>
            <a:stretch>
              <a:fillRect/>
            </a:stretch>
          </a:blipFill>
        </p:spPr>
        <p:txBody>
          <a:bodyPr/>
          <a:lstStyle/>
          <a:p>
            <a:endParaRPr lang="pt-PT"/>
          </a:p>
        </p:txBody>
      </p:sp>
      <p:sp>
        <p:nvSpPr>
          <p:cNvPr id="14" name="TextBox 14"/>
          <p:cNvSpPr txBox="1"/>
          <p:nvPr/>
        </p:nvSpPr>
        <p:spPr>
          <a:xfrm>
            <a:off x="1134957" y="3542320"/>
            <a:ext cx="16018087" cy="746098"/>
          </a:xfrm>
          <a:prstGeom prst="rect">
            <a:avLst/>
          </a:prstGeom>
        </p:spPr>
        <p:txBody>
          <a:bodyPr lIns="0" tIns="0" rIns="0" bIns="0" rtlCol="0" anchor="t">
            <a:spAutoFit/>
          </a:bodyPr>
          <a:lstStyle/>
          <a:p>
            <a:pPr algn="ctr">
              <a:lnSpc>
                <a:spcPts val="4400"/>
              </a:lnSpc>
            </a:pPr>
            <a:r>
              <a:rPr lang="en-US" sz="5000" b="1" spc="-150">
                <a:solidFill>
                  <a:srgbClr val="1B1B1B"/>
                </a:solidFill>
                <a:latin typeface="Cooper Hewitt Bold"/>
                <a:ea typeface="Cooper Hewitt Bold"/>
                <a:cs typeface="Cooper Hewitt Bold"/>
                <a:sym typeface="Cooper Hewitt Bold"/>
              </a:rPr>
              <a:t>TÍTULO DE LA INVESTIGACIÓN: SUBTÍTULO DE LA INVESTIGACIÓN</a:t>
            </a:r>
          </a:p>
        </p:txBody>
      </p:sp>
      <p:sp>
        <p:nvSpPr>
          <p:cNvPr id="15" name="TextBox 15"/>
          <p:cNvSpPr txBox="1"/>
          <p:nvPr/>
        </p:nvSpPr>
        <p:spPr>
          <a:xfrm>
            <a:off x="5081032" y="6099425"/>
            <a:ext cx="8125936" cy="616585"/>
          </a:xfrm>
          <a:prstGeom prst="rect">
            <a:avLst/>
          </a:prstGeom>
        </p:spPr>
        <p:txBody>
          <a:bodyPr lIns="0" tIns="0" rIns="0" bIns="0" rtlCol="0" anchor="t">
            <a:spAutoFit/>
          </a:bodyPr>
          <a:lstStyle/>
          <a:p>
            <a:pPr algn="ctr">
              <a:lnSpc>
                <a:spcPts val="4339"/>
              </a:lnSpc>
            </a:pPr>
            <a:r>
              <a:rPr lang="en-US" sz="3099" b="1">
                <a:solidFill>
                  <a:srgbClr val="1B1B1B"/>
                </a:solidFill>
                <a:latin typeface="Cooper Hewitt Bold"/>
                <a:ea typeface="Cooper Hewitt Bold"/>
                <a:cs typeface="Cooper Hewitt Bold"/>
                <a:sym typeface="Cooper Hewitt Bold"/>
              </a:rPr>
              <a:t>Autores</a:t>
            </a:r>
          </a:p>
        </p:txBody>
      </p:sp>
      <p:sp>
        <p:nvSpPr>
          <p:cNvPr id="16" name="TextBox 16"/>
          <p:cNvSpPr txBox="1"/>
          <p:nvPr/>
        </p:nvSpPr>
        <p:spPr>
          <a:xfrm>
            <a:off x="8218340" y="8649585"/>
            <a:ext cx="1436303" cy="215704"/>
          </a:xfrm>
          <a:prstGeom prst="rect">
            <a:avLst/>
          </a:prstGeom>
        </p:spPr>
        <p:txBody>
          <a:bodyPr lIns="0" tIns="0" rIns="0" bIns="0" rtlCol="0" anchor="t">
            <a:spAutoFit/>
          </a:bodyPr>
          <a:lstStyle/>
          <a:p>
            <a:pPr algn="l">
              <a:lnSpc>
                <a:spcPts val="1760"/>
              </a:lnSpc>
            </a:pPr>
            <a:r>
              <a:rPr lang="en-US" sz="1257" b="1">
                <a:solidFill>
                  <a:srgbClr val="000000"/>
                </a:solidFill>
                <a:latin typeface="Garet Bold"/>
                <a:ea typeface="Garet Bold"/>
                <a:cs typeface="Garet Bold"/>
                <a:sym typeface="Garet Bold"/>
              </a:rPr>
              <a:t>ORGANIZACIÓN:</a:t>
            </a:r>
          </a:p>
        </p:txBody>
      </p:sp>
      <p:sp>
        <p:nvSpPr>
          <p:cNvPr id="17" name="TextBox 17"/>
          <p:cNvSpPr txBox="1"/>
          <p:nvPr/>
        </p:nvSpPr>
        <p:spPr>
          <a:xfrm>
            <a:off x="15148002" y="498842"/>
            <a:ext cx="2987598" cy="702538"/>
          </a:xfrm>
          <a:prstGeom prst="rect">
            <a:avLst/>
          </a:prstGeom>
        </p:spPr>
        <p:txBody>
          <a:bodyPr lIns="0" tIns="0" rIns="0" bIns="0" rtlCol="0" anchor="t">
            <a:spAutoFit/>
          </a:bodyPr>
          <a:lstStyle/>
          <a:p>
            <a:pPr algn="ctr">
              <a:lnSpc>
                <a:spcPts val="2512"/>
              </a:lnSpc>
            </a:pPr>
            <a:r>
              <a:rPr lang="en-US" sz="2203" spc="374">
                <a:solidFill>
                  <a:srgbClr val="FFFFFF"/>
                </a:solidFill>
                <a:latin typeface="Cooper Hewitt"/>
                <a:ea typeface="Cooper Hewitt"/>
                <a:cs typeface="Cooper Hewitt"/>
                <a:sym typeface="Cooper Hewitt"/>
              </a:rPr>
              <a:t>DEL 10 AL 12 DE NOVIEMBRE</a:t>
            </a:r>
          </a:p>
        </p:txBody>
      </p:sp>
      <p:sp>
        <p:nvSpPr>
          <p:cNvPr id="18" name="TextBox 18"/>
          <p:cNvSpPr txBox="1"/>
          <p:nvPr/>
        </p:nvSpPr>
        <p:spPr>
          <a:xfrm>
            <a:off x="15157527" y="1354162"/>
            <a:ext cx="2987598" cy="548260"/>
          </a:xfrm>
          <a:prstGeom prst="rect">
            <a:avLst/>
          </a:prstGeom>
        </p:spPr>
        <p:txBody>
          <a:bodyPr lIns="0" tIns="0" rIns="0" bIns="0" rtlCol="0" anchor="t">
            <a:spAutoFit/>
          </a:bodyPr>
          <a:lstStyle/>
          <a:p>
            <a:pPr algn="ctr">
              <a:lnSpc>
                <a:spcPts val="3652"/>
              </a:lnSpc>
            </a:pPr>
            <a:r>
              <a:rPr lang="en-US" sz="3203" b="1" spc="544">
                <a:solidFill>
                  <a:srgbClr val="FFFFFF"/>
                </a:solidFill>
                <a:latin typeface="Cooper Hewitt Bold"/>
                <a:ea typeface="Cooper Hewitt Bold"/>
                <a:cs typeface="Cooper Hewitt Bold"/>
                <a:sym typeface="Cooper Hewitt Bold"/>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2224" y="6765926"/>
            <a:ext cx="6261776" cy="1949064"/>
            <a:chOff x="0" y="0"/>
            <a:chExt cx="8349035" cy="2598752"/>
          </a:xfrm>
        </p:grpSpPr>
        <p:sp>
          <p:nvSpPr>
            <p:cNvPr id="3" name="TextBox 3"/>
            <p:cNvSpPr txBox="1"/>
            <p:nvPr/>
          </p:nvSpPr>
          <p:spPr>
            <a:xfrm>
              <a:off x="0" y="-142875"/>
              <a:ext cx="8349035" cy="1158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Datos importantes</a:t>
              </a:r>
            </a:p>
          </p:txBody>
        </p:sp>
        <p:sp>
          <p:nvSpPr>
            <p:cNvPr id="4" name="TextBox 4"/>
            <p:cNvSpPr txBox="1"/>
            <p:nvPr/>
          </p:nvSpPr>
          <p:spPr>
            <a:xfrm>
              <a:off x="0" y="1253109"/>
              <a:ext cx="8349035"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Información</a:t>
              </a:r>
            </a:p>
          </p:txBody>
        </p:sp>
        <p:sp>
          <p:nvSpPr>
            <p:cNvPr id="5" name="TextBox 5"/>
            <p:cNvSpPr txBox="1"/>
            <p:nvPr/>
          </p:nvSpPr>
          <p:spPr>
            <a:xfrm>
              <a:off x="0" y="2091369"/>
              <a:ext cx="8349035"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Destacar algún dato </a:t>
              </a:r>
            </a:p>
          </p:txBody>
        </p:sp>
      </p:grpSp>
      <p:grpSp>
        <p:nvGrpSpPr>
          <p:cNvPr id="6" name="Group 6"/>
          <p:cNvGrpSpPr/>
          <p:nvPr/>
        </p:nvGrpSpPr>
        <p:grpSpPr>
          <a:xfrm>
            <a:off x="9535303" y="6765926"/>
            <a:ext cx="5978380" cy="1949064"/>
            <a:chOff x="0" y="0"/>
            <a:chExt cx="7971173" cy="2598752"/>
          </a:xfrm>
        </p:grpSpPr>
        <p:sp>
          <p:nvSpPr>
            <p:cNvPr id="7" name="TextBox 7"/>
            <p:cNvSpPr txBox="1"/>
            <p:nvPr/>
          </p:nvSpPr>
          <p:spPr>
            <a:xfrm>
              <a:off x="0" y="-142875"/>
              <a:ext cx="7971173" cy="1158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Datos importantes</a:t>
              </a:r>
            </a:p>
          </p:txBody>
        </p:sp>
        <p:sp>
          <p:nvSpPr>
            <p:cNvPr id="8" name="TextBox 8"/>
            <p:cNvSpPr txBox="1"/>
            <p:nvPr/>
          </p:nvSpPr>
          <p:spPr>
            <a:xfrm>
              <a:off x="0" y="1253109"/>
              <a:ext cx="7971173"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Información</a:t>
              </a:r>
            </a:p>
          </p:txBody>
        </p:sp>
        <p:sp>
          <p:nvSpPr>
            <p:cNvPr id="9" name="TextBox 9"/>
            <p:cNvSpPr txBox="1"/>
            <p:nvPr/>
          </p:nvSpPr>
          <p:spPr>
            <a:xfrm>
              <a:off x="0" y="2091369"/>
              <a:ext cx="7971173"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Destacar algún dato </a:t>
              </a:r>
            </a:p>
          </p:txBody>
        </p:sp>
      </p:grpSp>
      <p:pic>
        <p:nvPicPr>
          <p:cNvPr id="10" name="Picture 10"/>
          <p:cNvPicPr>
            <a:picLocks noChangeAspect="1"/>
          </p:cNvPicPr>
          <p:nvPr/>
        </p:nvPicPr>
        <p:blipFill>
          <a:blip r:embed="rId2"/>
          <a:stretch>
            <a:fillRect/>
          </a:stretch>
        </p:blipFill>
        <p:spPr>
          <a:xfrm>
            <a:off x="2989520" y="1089650"/>
            <a:ext cx="5925646" cy="5634145"/>
          </a:xfrm>
          <a:prstGeom prst="rect">
            <a:avLst/>
          </a:prstGeom>
        </p:spPr>
      </p:pic>
      <p:pic>
        <p:nvPicPr>
          <p:cNvPr id="11" name="Picture 11"/>
          <p:cNvPicPr>
            <a:picLocks noChangeAspect="1"/>
          </p:cNvPicPr>
          <p:nvPr/>
        </p:nvPicPr>
        <p:blipFill>
          <a:blip r:embed="rId3"/>
          <a:stretch>
            <a:fillRect/>
          </a:stretch>
        </p:blipFill>
        <p:spPr>
          <a:xfrm>
            <a:off x="10294068" y="1464804"/>
            <a:ext cx="4460850" cy="4460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7129128"/>
            <a:ext cx="6508939" cy="2129172"/>
            <a:chOff x="0" y="0"/>
            <a:chExt cx="8678585" cy="2838895"/>
          </a:xfrm>
        </p:grpSpPr>
        <p:sp>
          <p:nvSpPr>
            <p:cNvPr id="3" name="TextBox 3"/>
            <p:cNvSpPr txBox="1"/>
            <p:nvPr/>
          </p:nvSpPr>
          <p:spPr>
            <a:xfrm>
              <a:off x="0" y="43815"/>
              <a:ext cx="8678585" cy="483640"/>
            </a:xfrm>
            <a:prstGeom prst="rect">
              <a:avLst/>
            </a:prstGeom>
          </p:spPr>
          <p:txBody>
            <a:bodyPr lIns="0" tIns="0" rIns="0" bIns="0" rtlCol="0" anchor="t">
              <a:spAutoFit/>
            </a:bodyPr>
            <a:lstStyle/>
            <a:p>
              <a:pPr marL="0" lvl="0" indent="0" algn="l">
                <a:lnSpc>
                  <a:spcPts val="2600"/>
                </a:lnSpc>
                <a:spcBef>
                  <a:spcPct val="0"/>
                </a:spcBef>
              </a:pPr>
              <a:r>
                <a:rPr lang="en-US" sz="2000" b="1">
                  <a:solidFill>
                    <a:srgbClr val="1B1B1B"/>
                  </a:solidFill>
                  <a:latin typeface="Cooper Hewitt Bold"/>
                  <a:ea typeface="Cooper Hewitt Bold"/>
                  <a:cs typeface="Cooper Hewitt Bold"/>
                  <a:sym typeface="Cooper Hewitt Bold"/>
                </a:rPr>
                <a:t>Destacar algún dato </a:t>
              </a:r>
            </a:p>
          </p:txBody>
        </p:sp>
        <p:sp>
          <p:nvSpPr>
            <p:cNvPr id="4" name="TextBox 4"/>
            <p:cNvSpPr txBox="1"/>
            <p:nvPr/>
          </p:nvSpPr>
          <p:spPr>
            <a:xfrm>
              <a:off x="0" y="1227828"/>
              <a:ext cx="8361336" cy="1611067"/>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Aliquam erat volutpat. Praesent accumsan lobortis iaculis. Aliquam erat volutpat.</a:t>
              </a:r>
            </a:p>
            <a:p>
              <a:pPr algn="l">
                <a:lnSpc>
                  <a:spcPts val="2340"/>
                </a:lnSpc>
              </a:pPr>
              <a:r>
                <a:rPr lang="en-US" sz="1800">
                  <a:solidFill>
                    <a:srgbClr val="1B1B1B"/>
                  </a:solidFill>
                  <a:latin typeface="Cooper Hewitt"/>
                  <a:ea typeface="Cooper Hewitt"/>
                  <a:cs typeface="Cooper Hewitt"/>
                  <a:sym typeface="Cooper Hewitt"/>
                </a:rPr>
                <a:t>Etiam facilisis turpis vel mattis blandit. Vestibulum nibh metus, pellentesque id lacus eget, efficitur malesuada tellus.</a:t>
              </a:r>
            </a:p>
          </p:txBody>
        </p:sp>
      </p:grpSp>
      <p:pic>
        <p:nvPicPr>
          <p:cNvPr id="5" name="Picture 5"/>
          <p:cNvPicPr>
            <a:picLocks noChangeAspect="1"/>
          </p:cNvPicPr>
          <p:nvPr/>
        </p:nvPicPr>
        <p:blipFill>
          <a:blip r:embed="rId2"/>
          <a:stretch>
            <a:fillRect/>
          </a:stretch>
        </p:blipFill>
        <p:spPr>
          <a:xfrm>
            <a:off x="8113312" y="100584"/>
            <a:ext cx="9986474" cy="10085832"/>
          </a:xfrm>
          <a:prstGeom prst="rect">
            <a:avLst/>
          </a:prstGeom>
        </p:spPr>
      </p:pic>
      <p:grpSp>
        <p:nvGrpSpPr>
          <p:cNvPr id="6" name="Group 6"/>
          <p:cNvGrpSpPr/>
          <p:nvPr/>
        </p:nvGrpSpPr>
        <p:grpSpPr>
          <a:xfrm>
            <a:off x="1028700" y="1028700"/>
            <a:ext cx="6998952" cy="1804986"/>
            <a:chOff x="0" y="0"/>
            <a:chExt cx="9331936" cy="2406648"/>
          </a:xfrm>
        </p:grpSpPr>
        <p:sp>
          <p:nvSpPr>
            <p:cNvPr id="7" name="TextBox 7"/>
            <p:cNvSpPr txBox="1"/>
            <p:nvPr/>
          </p:nvSpPr>
          <p:spPr>
            <a:xfrm>
              <a:off x="0" y="-238125"/>
              <a:ext cx="9331936"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de la diapositiva</a:t>
              </a:r>
            </a:p>
          </p:txBody>
        </p:sp>
        <p:sp>
          <p:nvSpPr>
            <p:cNvPr id="8" name="TextBox 8"/>
            <p:cNvSpPr txBox="1"/>
            <p:nvPr/>
          </p:nvSpPr>
          <p:spPr>
            <a:xfrm>
              <a:off x="0" y="1783925"/>
              <a:ext cx="6551493"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Información y subtítulo</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652082"/>
            <a:ext cx="2277583" cy="22775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4" name="Group 4"/>
          <p:cNvGrpSpPr/>
          <p:nvPr/>
        </p:nvGrpSpPr>
        <p:grpSpPr>
          <a:xfrm>
            <a:off x="1028700" y="1028700"/>
            <a:ext cx="11169424" cy="1783420"/>
            <a:chOff x="0" y="0"/>
            <a:chExt cx="14892565" cy="2377893"/>
          </a:xfrm>
        </p:grpSpPr>
        <p:sp>
          <p:nvSpPr>
            <p:cNvPr id="5" name="TextBox 5"/>
            <p:cNvSpPr txBox="1"/>
            <p:nvPr/>
          </p:nvSpPr>
          <p:spPr>
            <a:xfrm>
              <a:off x="0" y="-238125"/>
              <a:ext cx="14892565"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de la diapositiva</a:t>
              </a:r>
            </a:p>
          </p:txBody>
        </p:sp>
        <p:sp>
          <p:nvSpPr>
            <p:cNvPr id="6" name="TextBox 6"/>
            <p:cNvSpPr txBox="1"/>
            <p:nvPr/>
          </p:nvSpPr>
          <p:spPr>
            <a:xfrm>
              <a:off x="0" y="1755170"/>
              <a:ext cx="14892565"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 partir del 1 de enero de 2025</a:t>
              </a:r>
            </a:p>
          </p:txBody>
        </p:sp>
      </p:grpSp>
      <p:grpSp>
        <p:nvGrpSpPr>
          <p:cNvPr id="7" name="Group 7"/>
          <p:cNvGrpSpPr/>
          <p:nvPr/>
        </p:nvGrpSpPr>
        <p:grpSpPr>
          <a:xfrm>
            <a:off x="1915861" y="4790873"/>
            <a:ext cx="3473231" cy="4762756"/>
            <a:chOff x="0" y="0"/>
            <a:chExt cx="4630975" cy="6350341"/>
          </a:xfrm>
        </p:grpSpPr>
        <p:sp>
          <p:nvSpPr>
            <p:cNvPr id="8" name="TextBox 8"/>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9" name="TextBox 9"/>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10" name="TextBox 10"/>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1" name="TextBox 11"/>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grpSp>
        <p:nvGrpSpPr>
          <p:cNvPr id="12" name="Group 12"/>
          <p:cNvGrpSpPr/>
          <p:nvPr/>
        </p:nvGrpSpPr>
        <p:grpSpPr>
          <a:xfrm>
            <a:off x="6688508" y="3652082"/>
            <a:ext cx="2277583" cy="227758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14" name="Group 14"/>
          <p:cNvGrpSpPr/>
          <p:nvPr/>
        </p:nvGrpSpPr>
        <p:grpSpPr>
          <a:xfrm>
            <a:off x="7575670" y="4790873"/>
            <a:ext cx="3473231" cy="4762756"/>
            <a:chOff x="0" y="0"/>
            <a:chExt cx="4630975" cy="6350341"/>
          </a:xfrm>
        </p:grpSpPr>
        <p:sp>
          <p:nvSpPr>
            <p:cNvPr id="15" name="TextBox 15"/>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16" name="TextBox 16"/>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17" name="TextBox 17"/>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8" name="TextBox 18"/>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grpSp>
        <p:nvGrpSpPr>
          <p:cNvPr id="19" name="Group 19"/>
          <p:cNvGrpSpPr/>
          <p:nvPr/>
        </p:nvGrpSpPr>
        <p:grpSpPr>
          <a:xfrm>
            <a:off x="12351876" y="3652082"/>
            <a:ext cx="2277583" cy="227758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21" name="Group 21"/>
          <p:cNvGrpSpPr/>
          <p:nvPr/>
        </p:nvGrpSpPr>
        <p:grpSpPr>
          <a:xfrm>
            <a:off x="13239037" y="4790873"/>
            <a:ext cx="3473231" cy="4762756"/>
            <a:chOff x="0" y="0"/>
            <a:chExt cx="4630975" cy="6350341"/>
          </a:xfrm>
        </p:grpSpPr>
        <p:sp>
          <p:nvSpPr>
            <p:cNvPr id="22" name="TextBox 22"/>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23" name="TextBox 23"/>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24" name="TextBox 24"/>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25" name="TextBox 25"/>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339667"/>
          </a:xfrm>
          <a:prstGeom prst="rect">
            <a:avLst/>
          </a:prstGeom>
          <a:solidFill>
            <a:srgbClr val="F4F4F4"/>
          </a:solidFill>
        </p:spPr>
        <p:txBody>
          <a:bodyPr/>
          <a:lstStyle/>
          <a:p>
            <a:endParaRPr lang="pt-PT"/>
          </a:p>
        </p:txBody>
      </p:sp>
      <p:pic>
        <p:nvPicPr>
          <p:cNvPr id="3" name="Picture 3"/>
          <p:cNvPicPr>
            <a:picLocks noChangeAspect="1"/>
          </p:cNvPicPr>
          <p:nvPr/>
        </p:nvPicPr>
        <p:blipFill>
          <a:blip r:embed="rId2"/>
          <a:stretch>
            <a:fillRect/>
          </a:stretch>
        </p:blipFill>
        <p:spPr>
          <a:xfrm>
            <a:off x="1116509" y="2734538"/>
            <a:ext cx="4885558" cy="4629707"/>
          </a:xfrm>
          <a:prstGeom prst="rect">
            <a:avLst/>
          </a:prstGeom>
        </p:spPr>
      </p:pic>
      <p:pic>
        <p:nvPicPr>
          <p:cNvPr id="4" name="Picture 4"/>
          <p:cNvPicPr>
            <a:picLocks noChangeAspect="1"/>
          </p:cNvPicPr>
          <p:nvPr/>
        </p:nvPicPr>
        <p:blipFill>
          <a:blip r:embed="rId2"/>
          <a:stretch>
            <a:fillRect/>
          </a:stretch>
        </p:blipFill>
        <p:spPr>
          <a:xfrm>
            <a:off x="6701221" y="2734538"/>
            <a:ext cx="4885558" cy="4629707"/>
          </a:xfrm>
          <a:prstGeom prst="rect">
            <a:avLst/>
          </a:prstGeom>
        </p:spPr>
      </p:pic>
      <p:pic>
        <p:nvPicPr>
          <p:cNvPr id="5" name="Picture 5"/>
          <p:cNvPicPr>
            <a:picLocks noChangeAspect="1"/>
          </p:cNvPicPr>
          <p:nvPr/>
        </p:nvPicPr>
        <p:blipFill>
          <a:blip r:embed="rId2"/>
          <a:stretch>
            <a:fillRect/>
          </a:stretch>
        </p:blipFill>
        <p:spPr>
          <a:xfrm>
            <a:off x="12285933" y="2734538"/>
            <a:ext cx="4885558" cy="4629707"/>
          </a:xfrm>
          <a:prstGeom prst="rect">
            <a:avLst/>
          </a:prstGeom>
        </p:spPr>
      </p:pic>
      <p:sp>
        <p:nvSpPr>
          <p:cNvPr id="6" name="TextBox 6"/>
          <p:cNvSpPr txBox="1"/>
          <p:nvPr/>
        </p:nvSpPr>
        <p:spPr>
          <a:xfrm>
            <a:off x="1028700" y="933450"/>
            <a:ext cx="8737809"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Análisis de la recopilación de datos y entrevistas semiestructuradas</a:t>
            </a:r>
          </a:p>
        </p:txBody>
      </p:sp>
      <p:sp>
        <p:nvSpPr>
          <p:cNvPr id="7" name="TextBox 7"/>
          <p:cNvSpPr txBox="1"/>
          <p:nvPr/>
        </p:nvSpPr>
        <p:spPr>
          <a:xfrm>
            <a:off x="12693063" y="962025"/>
            <a:ext cx="4375396" cy="615632"/>
          </a:xfrm>
          <a:prstGeom prst="rect">
            <a:avLst/>
          </a:prstGeom>
        </p:spPr>
        <p:txBody>
          <a:bodyPr lIns="0" tIns="0" rIns="0" bIns="0" rtlCol="0" anchor="t">
            <a:spAutoFit/>
          </a:bodyPr>
          <a:lstStyle/>
          <a:p>
            <a:pPr marL="0" lvl="0" indent="0" algn="r">
              <a:lnSpc>
                <a:spcPts val="2307"/>
              </a:lnSpc>
              <a:spcBef>
                <a:spcPct val="0"/>
              </a:spcBef>
            </a:pPr>
            <a:r>
              <a:rPr lang="en-US" sz="1775" b="1">
                <a:solidFill>
                  <a:srgbClr val="1B1B1B"/>
                </a:solidFill>
                <a:latin typeface="Cooper Hewitt Bold"/>
                <a:ea typeface="Cooper Hewitt Bold"/>
                <a:cs typeface="Cooper Hewitt Bold"/>
                <a:sym typeface="Cooper Hewitt Bold"/>
              </a:rPr>
              <a:t>Realizada entre  el 1 de enero y el 24 de diciembre de 2024</a:t>
            </a:r>
          </a:p>
        </p:txBody>
      </p:sp>
      <p:grpSp>
        <p:nvGrpSpPr>
          <p:cNvPr id="8" name="Group 8"/>
          <p:cNvGrpSpPr/>
          <p:nvPr/>
        </p:nvGrpSpPr>
        <p:grpSpPr>
          <a:xfrm>
            <a:off x="1190559" y="6957114"/>
            <a:ext cx="5115129" cy="2711064"/>
            <a:chOff x="0" y="0"/>
            <a:chExt cx="6820172" cy="3614752"/>
          </a:xfrm>
        </p:grpSpPr>
        <p:sp>
          <p:nvSpPr>
            <p:cNvPr id="9" name="TextBox 9"/>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Datos importantes</a:t>
              </a:r>
            </a:p>
          </p:txBody>
        </p:sp>
        <p:sp>
          <p:nvSpPr>
            <p:cNvPr id="10" name="TextBox 10"/>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Información</a:t>
              </a:r>
            </a:p>
          </p:txBody>
        </p:sp>
        <p:sp>
          <p:nvSpPr>
            <p:cNvPr id="11" name="TextBox 11"/>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Destacar algún dato </a:t>
              </a:r>
            </a:p>
          </p:txBody>
        </p:sp>
      </p:grpSp>
      <p:grpSp>
        <p:nvGrpSpPr>
          <p:cNvPr id="12" name="Group 12"/>
          <p:cNvGrpSpPr/>
          <p:nvPr/>
        </p:nvGrpSpPr>
        <p:grpSpPr>
          <a:xfrm>
            <a:off x="6586435" y="6957114"/>
            <a:ext cx="5115129" cy="2711064"/>
            <a:chOff x="0" y="0"/>
            <a:chExt cx="6820172" cy="3614752"/>
          </a:xfrm>
        </p:grpSpPr>
        <p:sp>
          <p:nvSpPr>
            <p:cNvPr id="13" name="TextBox 13"/>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Datos importantes</a:t>
              </a:r>
            </a:p>
          </p:txBody>
        </p:sp>
        <p:sp>
          <p:nvSpPr>
            <p:cNvPr id="14" name="TextBox 14"/>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Información</a:t>
              </a:r>
            </a:p>
          </p:txBody>
        </p:sp>
        <p:sp>
          <p:nvSpPr>
            <p:cNvPr id="15" name="TextBox 15"/>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Destacar algún dato </a:t>
              </a:r>
            </a:p>
          </p:txBody>
        </p:sp>
      </p:grpSp>
      <p:grpSp>
        <p:nvGrpSpPr>
          <p:cNvPr id="16" name="Group 16"/>
          <p:cNvGrpSpPr/>
          <p:nvPr/>
        </p:nvGrpSpPr>
        <p:grpSpPr>
          <a:xfrm>
            <a:off x="12144171" y="6957114"/>
            <a:ext cx="5115129" cy="2711064"/>
            <a:chOff x="0" y="0"/>
            <a:chExt cx="6820172" cy="3614752"/>
          </a:xfrm>
        </p:grpSpPr>
        <p:sp>
          <p:nvSpPr>
            <p:cNvPr id="17" name="TextBox 17"/>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Datos importantes</a:t>
              </a:r>
            </a:p>
          </p:txBody>
        </p:sp>
        <p:sp>
          <p:nvSpPr>
            <p:cNvPr id="18" name="TextBox 18"/>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Información</a:t>
              </a:r>
            </a:p>
          </p:txBody>
        </p:sp>
        <p:sp>
          <p:nvSpPr>
            <p:cNvPr id="19" name="TextBox 19"/>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Destacar algún dato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38200"/>
            <a:ext cx="5507068" cy="3362365"/>
          </a:xfrm>
          <a:prstGeom prst="rect">
            <a:avLst/>
          </a:prstGeom>
        </p:spPr>
        <p:txBody>
          <a:bodyPr lIns="0" tIns="0" rIns="0" bIns="0" rtlCol="0" anchor="t">
            <a:spAutoFit/>
          </a:bodyPr>
          <a:lstStyle/>
          <a:p>
            <a:pPr marL="0" lvl="0" indent="0" algn="l">
              <a:lnSpc>
                <a:spcPts val="8340"/>
              </a:lnSpc>
              <a:spcBef>
                <a:spcPct val="0"/>
              </a:spcBef>
            </a:pPr>
            <a:r>
              <a:rPr lang="en-US" sz="6950" b="1">
                <a:solidFill>
                  <a:srgbClr val="1B1B1B"/>
                </a:solidFill>
                <a:latin typeface="Cooper Hewitt Bold"/>
                <a:ea typeface="Cooper Hewitt Bold"/>
                <a:cs typeface="Cooper Hewitt Bold"/>
                <a:sym typeface="Cooper Hewitt Bold"/>
              </a:rPr>
              <a:t>Título de la diapositiva con iconos</a:t>
            </a:r>
          </a:p>
        </p:txBody>
      </p:sp>
      <p:grpSp>
        <p:nvGrpSpPr>
          <p:cNvPr id="3" name="Group 3"/>
          <p:cNvGrpSpPr/>
          <p:nvPr/>
        </p:nvGrpSpPr>
        <p:grpSpPr>
          <a:xfrm>
            <a:off x="7978156" y="3977656"/>
            <a:ext cx="2331687" cy="233168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5" name="Group 5"/>
          <p:cNvGrpSpPr/>
          <p:nvPr/>
        </p:nvGrpSpPr>
        <p:grpSpPr>
          <a:xfrm>
            <a:off x="11400837" y="3960671"/>
            <a:ext cx="5198293" cy="2380965"/>
            <a:chOff x="0" y="0"/>
            <a:chExt cx="6931057" cy="3174620"/>
          </a:xfrm>
        </p:grpSpPr>
        <p:sp>
          <p:nvSpPr>
            <p:cNvPr id="6" name="TextBox 6"/>
            <p:cNvSpPr txBox="1"/>
            <p:nvPr/>
          </p:nvSpPr>
          <p:spPr>
            <a:xfrm>
              <a:off x="0" y="-95250"/>
              <a:ext cx="6931057"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a:t>
              </a:r>
            </a:p>
          </p:txBody>
        </p:sp>
        <p:sp>
          <p:nvSpPr>
            <p:cNvPr id="7" name="TextBox 7"/>
            <p:cNvSpPr txBox="1"/>
            <p:nvPr/>
          </p:nvSpPr>
          <p:spPr>
            <a:xfrm>
              <a:off x="0" y="838365"/>
              <a:ext cx="6931057"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 sollicitudin consequat eu augue. Fusce varius sapien laoreet lectus sollicitudin, ut rhoncus ligula ornare.</a:t>
              </a:r>
            </a:p>
          </p:txBody>
        </p:sp>
      </p:grpSp>
      <p:grpSp>
        <p:nvGrpSpPr>
          <p:cNvPr id="8" name="Group 8"/>
          <p:cNvGrpSpPr/>
          <p:nvPr/>
        </p:nvGrpSpPr>
        <p:grpSpPr>
          <a:xfrm>
            <a:off x="7978156" y="6926613"/>
            <a:ext cx="2331687" cy="233168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0" name="Group 10"/>
          <p:cNvGrpSpPr/>
          <p:nvPr/>
        </p:nvGrpSpPr>
        <p:grpSpPr>
          <a:xfrm>
            <a:off x="11400837" y="7100128"/>
            <a:ext cx="5198293" cy="2809590"/>
            <a:chOff x="0" y="0"/>
            <a:chExt cx="6931057" cy="3746120"/>
          </a:xfrm>
        </p:grpSpPr>
        <p:sp>
          <p:nvSpPr>
            <p:cNvPr id="11" name="TextBox 11"/>
            <p:cNvSpPr txBox="1"/>
            <p:nvPr/>
          </p:nvSpPr>
          <p:spPr>
            <a:xfrm>
              <a:off x="0" y="-95250"/>
              <a:ext cx="6931057"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Praesent accumsan lobortis iaculis.</a:t>
              </a:r>
            </a:p>
          </p:txBody>
        </p:sp>
        <p:sp>
          <p:nvSpPr>
            <p:cNvPr id="12" name="TextBox 12"/>
            <p:cNvSpPr txBox="1"/>
            <p:nvPr/>
          </p:nvSpPr>
          <p:spPr>
            <a:xfrm>
              <a:off x="0" y="1409865"/>
              <a:ext cx="6931057"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 sollicitudin consequat eu augue. Fusce varius sapien laoreet lectus sollicitudin, ut rhoncus ligula ornare.</a:t>
              </a:r>
            </a:p>
          </p:txBody>
        </p:sp>
      </p:grpSp>
      <p:grpSp>
        <p:nvGrpSpPr>
          <p:cNvPr id="13" name="Group 13"/>
          <p:cNvGrpSpPr/>
          <p:nvPr/>
        </p:nvGrpSpPr>
        <p:grpSpPr>
          <a:xfrm>
            <a:off x="7978156" y="1082056"/>
            <a:ext cx="2331687" cy="233168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5" name="Group 15"/>
          <p:cNvGrpSpPr/>
          <p:nvPr/>
        </p:nvGrpSpPr>
        <p:grpSpPr>
          <a:xfrm>
            <a:off x="11400837" y="876456"/>
            <a:ext cx="5198293" cy="2209475"/>
            <a:chOff x="0" y="0"/>
            <a:chExt cx="6931057" cy="2945966"/>
          </a:xfrm>
        </p:grpSpPr>
        <p:sp>
          <p:nvSpPr>
            <p:cNvPr id="16" name="TextBox 16"/>
            <p:cNvSpPr txBox="1"/>
            <p:nvPr/>
          </p:nvSpPr>
          <p:spPr>
            <a:xfrm>
              <a:off x="0" y="-95250"/>
              <a:ext cx="6931057" cy="1765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Praesent accumsan lobortis iaculis. Aliquam erat volutpat.</a:t>
              </a:r>
            </a:p>
          </p:txBody>
        </p:sp>
        <p:sp>
          <p:nvSpPr>
            <p:cNvPr id="17" name="TextBox 17"/>
            <p:cNvSpPr txBox="1"/>
            <p:nvPr/>
          </p:nvSpPr>
          <p:spPr>
            <a:xfrm>
              <a:off x="0" y="1981365"/>
              <a:ext cx="6931057" cy="964601"/>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a:t>
              </a:r>
            </a:p>
          </p:txBody>
        </p:sp>
      </p:grpSp>
      <p:sp>
        <p:nvSpPr>
          <p:cNvPr id="18" name="Freeform 18"/>
          <p:cNvSpPr/>
          <p:nvPr/>
        </p:nvSpPr>
        <p:spPr>
          <a:xfrm>
            <a:off x="8759852" y="4777512"/>
            <a:ext cx="768296" cy="731976"/>
          </a:xfrm>
          <a:custGeom>
            <a:avLst/>
            <a:gdLst/>
            <a:ahLst/>
            <a:cxnLst/>
            <a:rect l="l" t="t" r="r" b="b"/>
            <a:pathLst>
              <a:path w="768296" h="731976">
                <a:moveTo>
                  <a:pt x="0" y="0"/>
                </a:moveTo>
                <a:lnTo>
                  <a:pt x="768296" y="0"/>
                </a:lnTo>
                <a:lnTo>
                  <a:pt x="768296" y="731976"/>
                </a:lnTo>
                <a:lnTo>
                  <a:pt x="0" y="731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19" name="Freeform 19"/>
          <p:cNvSpPr/>
          <p:nvPr/>
        </p:nvSpPr>
        <p:spPr>
          <a:xfrm>
            <a:off x="8759852" y="7712499"/>
            <a:ext cx="768296" cy="759914"/>
          </a:xfrm>
          <a:custGeom>
            <a:avLst/>
            <a:gdLst/>
            <a:ahLst/>
            <a:cxnLst/>
            <a:rect l="l" t="t" r="r" b="b"/>
            <a:pathLst>
              <a:path w="768296" h="759914">
                <a:moveTo>
                  <a:pt x="0" y="0"/>
                </a:moveTo>
                <a:lnTo>
                  <a:pt x="768296" y="0"/>
                </a:lnTo>
                <a:lnTo>
                  <a:pt x="768296" y="759915"/>
                </a:lnTo>
                <a:lnTo>
                  <a:pt x="0" y="759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20" name="Freeform 20"/>
          <p:cNvSpPr/>
          <p:nvPr/>
        </p:nvSpPr>
        <p:spPr>
          <a:xfrm>
            <a:off x="8759852" y="1890992"/>
            <a:ext cx="768296" cy="713817"/>
          </a:xfrm>
          <a:custGeom>
            <a:avLst/>
            <a:gdLst/>
            <a:ahLst/>
            <a:cxnLst/>
            <a:rect l="l" t="t" r="r" b="b"/>
            <a:pathLst>
              <a:path w="768296" h="713817">
                <a:moveTo>
                  <a:pt x="0" y="0"/>
                </a:moveTo>
                <a:lnTo>
                  <a:pt x="768296" y="0"/>
                </a:lnTo>
                <a:lnTo>
                  <a:pt x="768296" y="713816"/>
                </a:lnTo>
                <a:lnTo>
                  <a:pt x="0" y="7138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2982715" y="1792225"/>
            <a:ext cx="5657850" cy="56578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pt-PT"/>
            </a:p>
          </p:txBody>
        </p:sp>
      </p:grpSp>
      <p:sp>
        <p:nvSpPr>
          <p:cNvPr id="4" name="TextBox 4"/>
          <p:cNvSpPr txBox="1"/>
          <p:nvPr/>
        </p:nvSpPr>
        <p:spPr>
          <a:xfrm>
            <a:off x="11500277" y="4339378"/>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(+351) 123456789</a:t>
            </a:r>
          </a:p>
        </p:txBody>
      </p:sp>
      <p:sp>
        <p:nvSpPr>
          <p:cNvPr id="5" name="TextBox 5"/>
          <p:cNvSpPr txBox="1"/>
          <p:nvPr/>
        </p:nvSpPr>
        <p:spPr>
          <a:xfrm>
            <a:off x="11500277" y="3784660"/>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Teléfono</a:t>
            </a:r>
          </a:p>
        </p:txBody>
      </p:sp>
      <p:sp>
        <p:nvSpPr>
          <p:cNvPr id="6" name="TextBox 6"/>
          <p:cNvSpPr txBox="1"/>
          <p:nvPr/>
        </p:nvSpPr>
        <p:spPr>
          <a:xfrm>
            <a:off x="11500277" y="6353864"/>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alo@xpto.com.pt</a:t>
            </a:r>
          </a:p>
        </p:txBody>
      </p:sp>
      <p:sp>
        <p:nvSpPr>
          <p:cNvPr id="7" name="TextBox 7"/>
          <p:cNvSpPr txBox="1"/>
          <p:nvPr/>
        </p:nvSpPr>
        <p:spPr>
          <a:xfrm>
            <a:off x="11500277" y="5799145"/>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Correo</a:t>
            </a:r>
          </a:p>
        </p:txBody>
      </p:sp>
      <p:sp>
        <p:nvSpPr>
          <p:cNvPr id="8" name="TextBox 8"/>
          <p:cNvSpPr txBox="1"/>
          <p:nvPr/>
        </p:nvSpPr>
        <p:spPr>
          <a:xfrm>
            <a:off x="11500277" y="8401050"/>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www.xpto.com.pt</a:t>
            </a:r>
          </a:p>
        </p:txBody>
      </p:sp>
      <p:sp>
        <p:nvSpPr>
          <p:cNvPr id="9" name="TextBox 9"/>
          <p:cNvSpPr txBox="1"/>
          <p:nvPr/>
        </p:nvSpPr>
        <p:spPr>
          <a:xfrm>
            <a:off x="11500277" y="7846332"/>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Sitio</a:t>
            </a:r>
          </a:p>
        </p:txBody>
      </p:sp>
      <p:grpSp>
        <p:nvGrpSpPr>
          <p:cNvPr id="10" name="Group 10"/>
          <p:cNvGrpSpPr/>
          <p:nvPr/>
        </p:nvGrpSpPr>
        <p:grpSpPr>
          <a:xfrm>
            <a:off x="4161652" y="-2828925"/>
            <a:ext cx="5657850" cy="56578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4F34"/>
            </a:solidFill>
          </p:spPr>
          <p:txBody>
            <a:bodyPr/>
            <a:lstStyle/>
            <a:p>
              <a:endParaRPr lang="pt-PT"/>
            </a:p>
          </p:txBody>
        </p:sp>
      </p:grpSp>
      <p:grpSp>
        <p:nvGrpSpPr>
          <p:cNvPr id="12" name="Group 12"/>
          <p:cNvGrpSpPr/>
          <p:nvPr/>
        </p:nvGrpSpPr>
        <p:grpSpPr>
          <a:xfrm>
            <a:off x="1028700" y="1028700"/>
            <a:ext cx="6779919" cy="2531815"/>
            <a:chOff x="0" y="0"/>
            <a:chExt cx="9039891" cy="3375753"/>
          </a:xfrm>
        </p:grpSpPr>
        <p:sp>
          <p:nvSpPr>
            <p:cNvPr id="13" name="TextBox 13"/>
            <p:cNvSpPr txBox="1"/>
            <p:nvPr/>
          </p:nvSpPr>
          <p:spPr>
            <a:xfrm>
              <a:off x="0" y="-238125"/>
              <a:ext cx="9039891" cy="1863725"/>
            </a:xfrm>
            <a:prstGeom prst="rect">
              <a:avLst/>
            </a:prstGeom>
          </p:spPr>
          <p:txBody>
            <a:bodyPr lIns="0" tIns="0" rIns="0" bIns="0" rtlCol="0" anchor="t">
              <a:spAutoFit/>
            </a:bodyPr>
            <a:lstStyle/>
            <a:p>
              <a:pPr marL="0" lvl="0" indent="0" algn="l">
                <a:lnSpc>
                  <a:spcPts val="9600"/>
                </a:lnSpc>
                <a:spcBef>
                  <a:spcPct val="0"/>
                </a:spcBef>
              </a:pPr>
              <a:r>
                <a:rPr lang="en-US" sz="8000" b="1" u="none">
                  <a:solidFill>
                    <a:srgbClr val="1B1B1B"/>
                  </a:solidFill>
                  <a:latin typeface="Cooper Hewitt Bold"/>
                  <a:ea typeface="Cooper Hewitt Bold"/>
                  <a:cs typeface="Cooper Hewitt Bold"/>
                  <a:sym typeface="Cooper Hewitt Bold"/>
                </a:rPr>
                <a:t>¡Gracias!</a:t>
              </a:r>
            </a:p>
          </p:txBody>
        </p:sp>
        <p:sp>
          <p:nvSpPr>
            <p:cNvPr id="14" name="TextBox 14"/>
            <p:cNvSpPr txBox="1"/>
            <p:nvPr/>
          </p:nvSpPr>
          <p:spPr>
            <a:xfrm>
              <a:off x="0" y="2191054"/>
              <a:ext cx="7567422" cy="1037378"/>
            </a:xfrm>
            <a:prstGeom prst="rect">
              <a:avLst/>
            </a:prstGeom>
          </p:spPr>
          <p:txBody>
            <a:bodyPr lIns="0" tIns="0" rIns="0" bIns="0" rtlCol="0" anchor="t">
              <a:spAutoFit/>
            </a:bodyPr>
            <a:lstStyle/>
            <a:p>
              <a:pPr marL="0" lvl="0" indent="0" algn="l">
                <a:lnSpc>
                  <a:spcPts val="2990"/>
                </a:lnSpc>
                <a:spcBef>
                  <a:spcPct val="0"/>
                </a:spcBef>
              </a:pPr>
              <a:r>
                <a:rPr lang="en-US" sz="2300">
                  <a:solidFill>
                    <a:srgbClr val="1B1B1B"/>
                  </a:solidFill>
                  <a:latin typeface="Cooper Hewitt"/>
                  <a:ea typeface="Cooper Hewitt"/>
                  <a:cs typeface="Cooper Hewitt"/>
                  <a:sym typeface="Cooper Hewitt"/>
                </a:rPr>
                <a:t>No dude en ponerse en contacto con nosotros si tiene alguna pregunta.</a:t>
              </a:r>
            </a:p>
          </p:txBody>
        </p:sp>
      </p:grpSp>
      <p:grpSp>
        <p:nvGrpSpPr>
          <p:cNvPr id="15" name="Group 15"/>
          <p:cNvGrpSpPr/>
          <p:nvPr/>
        </p:nvGrpSpPr>
        <p:grpSpPr>
          <a:xfrm>
            <a:off x="1767266" y="4945371"/>
            <a:ext cx="6156957" cy="6156933"/>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1045" b="-48954"/>
              </a:stretch>
            </a:blipFill>
          </p:spPr>
          <p:txBody>
            <a:bodyPr/>
            <a:lstStyle/>
            <a:p>
              <a:endParaRPr lang="pt-PT"/>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90575"/>
            <a:ext cx="5059131" cy="2676471"/>
          </a:xfrm>
          <a:prstGeom prst="rect">
            <a:avLst/>
          </a:prstGeom>
        </p:spPr>
        <p:txBody>
          <a:bodyPr lIns="0" tIns="0" rIns="0" bIns="0" rtlCol="0" anchor="t">
            <a:spAutoFit/>
          </a:bodyPr>
          <a:lstStyle/>
          <a:p>
            <a:pPr marL="0" lvl="0" indent="0" algn="l">
              <a:lnSpc>
                <a:spcPts val="9600"/>
              </a:lnSpc>
              <a:spcBef>
                <a:spcPct val="0"/>
              </a:spcBef>
            </a:pPr>
            <a:r>
              <a:rPr lang="en-US" sz="8000" b="1" u="none">
                <a:solidFill>
                  <a:srgbClr val="1B1B1B"/>
                </a:solidFill>
                <a:latin typeface="Cooper Hewitt Bold"/>
                <a:ea typeface="Cooper Hewitt Bold"/>
                <a:cs typeface="Cooper Hewitt Bold"/>
                <a:sym typeface="Cooper Hewitt Bold"/>
              </a:rPr>
              <a:t>Página de recursos</a:t>
            </a:r>
          </a:p>
        </p:txBody>
      </p:sp>
      <p:sp>
        <p:nvSpPr>
          <p:cNvPr id="3" name="TextBox 3"/>
          <p:cNvSpPr txBox="1"/>
          <p:nvPr/>
        </p:nvSpPr>
        <p:spPr>
          <a:xfrm>
            <a:off x="1028700" y="8513445"/>
            <a:ext cx="5243646" cy="7448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Puede utilizar estos elementos, ilustraciones e imágenes en su presentación. </a:t>
            </a:r>
          </a:p>
        </p:txBody>
      </p:sp>
      <p:sp>
        <p:nvSpPr>
          <p:cNvPr id="4" name="Freeform 4"/>
          <p:cNvSpPr/>
          <p:nvPr/>
        </p:nvSpPr>
        <p:spPr>
          <a:xfrm>
            <a:off x="15976582" y="3151675"/>
            <a:ext cx="972352" cy="972352"/>
          </a:xfrm>
          <a:custGeom>
            <a:avLst/>
            <a:gdLst/>
            <a:ahLst/>
            <a:cxnLst/>
            <a:rect l="l" t="t" r="r" b="b"/>
            <a:pathLst>
              <a:path w="972352" h="972352">
                <a:moveTo>
                  <a:pt x="0" y="0"/>
                </a:moveTo>
                <a:lnTo>
                  <a:pt x="972352" y="0"/>
                </a:lnTo>
                <a:lnTo>
                  <a:pt x="972352" y="972351"/>
                </a:lnTo>
                <a:lnTo>
                  <a:pt x="0" y="972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5" name="Freeform 5"/>
          <p:cNvSpPr/>
          <p:nvPr/>
        </p:nvSpPr>
        <p:spPr>
          <a:xfrm>
            <a:off x="14305061" y="3007148"/>
            <a:ext cx="896331" cy="972352"/>
          </a:xfrm>
          <a:custGeom>
            <a:avLst/>
            <a:gdLst/>
            <a:ahLst/>
            <a:cxnLst/>
            <a:rect l="l" t="t" r="r" b="b"/>
            <a:pathLst>
              <a:path w="896331" h="972352">
                <a:moveTo>
                  <a:pt x="0" y="0"/>
                </a:moveTo>
                <a:lnTo>
                  <a:pt x="896331" y="0"/>
                </a:lnTo>
                <a:lnTo>
                  <a:pt x="896331" y="972352"/>
                </a:lnTo>
                <a:lnTo>
                  <a:pt x="0" y="972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6" name="Freeform 6"/>
          <p:cNvSpPr/>
          <p:nvPr/>
        </p:nvSpPr>
        <p:spPr>
          <a:xfrm>
            <a:off x="12485787" y="2981734"/>
            <a:ext cx="972352" cy="914010"/>
          </a:xfrm>
          <a:custGeom>
            <a:avLst/>
            <a:gdLst/>
            <a:ahLst/>
            <a:cxnLst/>
            <a:rect l="l" t="t" r="r" b="b"/>
            <a:pathLst>
              <a:path w="972352" h="914010">
                <a:moveTo>
                  <a:pt x="0" y="0"/>
                </a:moveTo>
                <a:lnTo>
                  <a:pt x="972352" y="0"/>
                </a:lnTo>
                <a:lnTo>
                  <a:pt x="972352" y="914011"/>
                </a:lnTo>
                <a:lnTo>
                  <a:pt x="0" y="914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
        <p:nvSpPr>
          <p:cNvPr id="7" name="Freeform 7"/>
          <p:cNvSpPr/>
          <p:nvPr/>
        </p:nvSpPr>
        <p:spPr>
          <a:xfrm>
            <a:off x="10765644" y="3099300"/>
            <a:ext cx="972352" cy="926386"/>
          </a:xfrm>
          <a:custGeom>
            <a:avLst/>
            <a:gdLst/>
            <a:ahLst/>
            <a:cxnLst/>
            <a:rect l="l" t="t" r="r" b="b"/>
            <a:pathLst>
              <a:path w="972352" h="926386">
                <a:moveTo>
                  <a:pt x="0" y="0"/>
                </a:moveTo>
                <a:lnTo>
                  <a:pt x="972352" y="0"/>
                </a:lnTo>
                <a:lnTo>
                  <a:pt x="972352" y="926386"/>
                </a:lnTo>
                <a:lnTo>
                  <a:pt x="0" y="926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PT"/>
          </a:p>
        </p:txBody>
      </p:sp>
      <p:sp>
        <p:nvSpPr>
          <p:cNvPr id="8" name="Freeform 8"/>
          <p:cNvSpPr/>
          <p:nvPr/>
        </p:nvSpPr>
        <p:spPr>
          <a:xfrm>
            <a:off x="8923454" y="3012673"/>
            <a:ext cx="972352" cy="961744"/>
          </a:xfrm>
          <a:custGeom>
            <a:avLst/>
            <a:gdLst/>
            <a:ahLst/>
            <a:cxnLst/>
            <a:rect l="l" t="t" r="r" b="b"/>
            <a:pathLst>
              <a:path w="972352" h="961744">
                <a:moveTo>
                  <a:pt x="0" y="0"/>
                </a:moveTo>
                <a:lnTo>
                  <a:pt x="972351" y="0"/>
                </a:lnTo>
                <a:lnTo>
                  <a:pt x="972351" y="961744"/>
                </a:lnTo>
                <a:lnTo>
                  <a:pt x="0" y="961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pt-PT"/>
          </a:p>
        </p:txBody>
      </p:sp>
      <p:sp>
        <p:nvSpPr>
          <p:cNvPr id="9" name="Freeform 9"/>
          <p:cNvSpPr/>
          <p:nvPr/>
        </p:nvSpPr>
        <p:spPr>
          <a:xfrm>
            <a:off x="8923454" y="1312869"/>
            <a:ext cx="972352" cy="862741"/>
          </a:xfrm>
          <a:custGeom>
            <a:avLst/>
            <a:gdLst/>
            <a:ahLst/>
            <a:cxnLst/>
            <a:rect l="l" t="t" r="r" b="b"/>
            <a:pathLst>
              <a:path w="972352" h="862741">
                <a:moveTo>
                  <a:pt x="0" y="0"/>
                </a:moveTo>
                <a:lnTo>
                  <a:pt x="972351" y="0"/>
                </a:lnTo>
                <a:lnTo>
                  <a:pt x="972351" y="862741"/>
                </a:lnTo>
                <a:lnTo>
                  <a:pt x="0" y="8627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pt-PT"/>
          </a:p>
        </p:txBody>
      </p:sp>
      <p:sp>
        <p:nvSpPr>
          <p:cNvPr id="10" name="Freeform 10"/>
          <p:cNvSpPr/>
          <p:nvPr/>
        </p:nvSpPr>
        <p:spPr>
          <a:xfrm>
            <a:off x="16049067" y="1402149"/>
            <a:ext cx="827383" cy="972352"/>
          </a:xfrm>
          <a:custGeom>
            <a:avLst/>
            <a:gdLst/>
            <a:ahLst/>
            <a:cxnLst/>
            <a:rect l="l" t="t" r="r" b="b"/>
            <a:pathLst>
              <a:path w="827383" h="972352">
                <a:moveTo>
                  <a:pt x="0" y="0"/>
                </a:moveTo>
                <a:lnTo>
                  <a:pt x="827382" y="0"/>
                </a:lnTo>
                <a:lnTo>
                  <a:pt x="827382" y="972352"/>
                </a:lnTo>
                <a:lnTo>
                  <a:pt x="0" y="9723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pt-PT"/>
          </a:p>
        </p:txBody>
      </p:sp>
      <p:sp>
        <p:nvSpPr>
          <p:cNvPr id="11" name="Freeform 11"/>
          <p:cNvSpPr/>
          <p:nvPr/>
        </p:nvSpPr>
        <p:spPr>
          <a:xfrm>
            <a:off x="14267051" y="1402149"/>
            <a:ext cx="972352" cy="793792"/>
          </a:xfrm>
          <a:custGeom>
            <a:avLst/>
            <a:gdLst/>
            <a:ahLst/>
            <a:cxnLst/>
            <a:rect l="l" t="t" r="r" b="b"/>
            <a:pathLst>
              <a:path w="972352" h="793792">
                <a:moveTo>
                  <a:pt x="0" y="0"/>
                </a:moveTo>
                <a:lnTo>
                  <a:pt x="972351" y="0"/>
                </a:lnTo>
                <a:lnTo>
                  <a:pt x="972351" y="793792"/>
                </a:lnTo>
                <a:lnTo>
                  <a:pt x="0" y="7937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pt-PT"/>
          </a:p>
        </p:txBody>
      </p:sp>
      <p:sp>
        <p:nvSpPr>
          <p:cNvPr id="12" name="Freeform 12"/>
          <p:cNvSpPr/>
          <p:nvPr/>
        </p:nvSpPr>
        <p:spPr>
          <a:xfrm>
            <a:off x="12485787" y="1464910"/>
            <a:ext cx="972352" cy="668271"/>
          </a:xfrm>
          <a:custGeom>
            <a:avLst/>
            <a:gdLst/>
            <a:ahLst/>
            <a:cxnLst/>
            <a:rect l="l" t="t" r="r" b="b"/>
            <a:pathLst>
              <a:path w="972352" h="668271">
                <a:moveTo>
                  <a:pt x="0" y="0"/>
                </a:moveTo>
                <a:lnTo>
                  <a:pt x="972352" y="0"/>
                </a:lnTo>
                <a:lnTo>
                  <a:pt x="972352" y="668271"/>
                </a:lnTo>
                <a:lnTo>
                  <a:pt x="0" y="6682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pt-PT"/>
          </a:p>
        </p:txBody>
      </p:sp>
      <p:sp>
        <p:nvSpPr>
          <p:cNvPr id="13" name="Freeform 13"/>
          <p:cNvSpPr/>
          <p:nvPr/>
        </p:nvSpPr>
        <p:spPr>
          <a:xfrm>
            <a:off x="10894702" y="1312869"/>
            <a:ext cx="714236" cy="972352"/>
          </a:xfrm>
          <a:custGeom>
            <a:avLst/>
            <a:gdLst/>
            <a:ahLst/>
            <a:cxnLst/>
            <a:rect l="l" t="t" r="r" b="b"/>
            <a:pathLst>
              <a:path w="714236" h="972352">
                <a:moveTo>
                  <a:pt x="0" y="0"/>
                </a:moveTo>
                <a:lnTo>
                  <a:pt x="714236" y="0"/>
                </a:lnTo>
                <a:lnTo>
                  <a:pt x="714236" y="972352"/>
                </a:lnTo>
                <a:lnTo>
                  <a:pt x="0" y="9723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pt-PT"/>
          </a:p>
        </p:txBody>
      </p:sp>
      <p:sp>
        <p:nvSpPr>
          <p:cNvPr id="14" name="Freeform 14"/>
          <p:cNvSpPr/>
          <p:nvPr/>
        </p:nvSpPr>
        <p:spPr>
          <a:xfrm>
            <a:off x="8923454" y="8357822"/>
            <a:ext cx="731916" cy="972352"/>
          </a:xfrm>
          <a:custGeom>
            <a:avLst/>
            <a:gdLst/>
            <a:ahLst/>
            <a:cxnLst/>
            <a:rect l="l" t="t" r="r" b="b"/>
            <a:pathLst>
              <a:path w="731916" h="972352">
                <a:moveTo>
                  <a:pt x="0" y="0"/>
                </a:moveTo>
                <a:lnTo>
                  <a:pt x="731915" y="0"/>
                </a:lnTo>
                <a:lnTo>
                  <a:pt x="731915" y="972352"/>
                </a:lnTo>
                <a:lnTo>
                  <a:pt x="0" y="97235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pt-PT"/>
          </a:p>
        </p:txBody>
      </p:sp>
      <p:sp>
        <p:nvSpPr>
          <p:cNvPr id="15" name="Freeform 15"/>
          <p:cNvSpPr/>
          <p:nvPr/>
        </p:nvSpPr>
        <p:spPr>
          <a:xfrm>
            <a:off x="10765644" y="4839766"/>
            <a:ext cx="972352" cy="917546"/>
          </a:xfrm>
          <a:custGeom>
            <a:avLst/>
            <a:gdLst/>
            <a:ahLst/>
            <a:cxnLst/>
            <a:rect l="l" t="t" r="r" b="b"/>
            <a:pathLst>
              <a:path w="972352" h="917546">
                <a:moveTo>
                  <a:pt x="0" y="0"/>
                </a:moveTo>
                <a:lnTo>
                  <a:pt x="972352" y="0"/>
                </a:lnTo>
                <a:lnTo>
                  <a:pt x="972352" y="917546"/>
                </a:lnTo>
                <a:lnTo>
                  <a:pt x="0" y="91754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pt-PT"/>
          </a:p>
        </p:txBody>
      </p:sp>
      <p:sp>
        <p:nvSpPr>
          <p:cNvPr id="16" name="Freeform 16"/>
          <p:cNvSpPr/>
          <p:nvPr/>
        </p:nvSpPr>
        <p:spPr>
          <a:xfrm>
            <a:off x="8923454" y="4811479"/>
            <a:ext cx="972352" cy="968816"/>
          </a:xfrm>
          <a:custGeom>
            <a:avLst/>
            <a:gdLst/>
            <a:ahLst/>
            <a:cxnLst/>
            <a:rect l="l" t="t" r="r" b="b"/>
            <a:pathLst>
              <a:path w="972352" h="968816">
                <a:moveTo>
                  <a:pt x="0" y="0"/>
                </a:moveTo>
                <a:lnTo>
                  <a:pt x="972351" y="0"/>
                </a:lnTo>
                <a:lnTo>
                  <a:pt x="972351" y="968816"/>
                </a:lnTo>
                <a:lnTo>
                  <a:pt x="0" y="96881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pt-PT"/>
          </a:p>
        </p:txBody>
      </p:sp>
      <p:sp>
        <p:nvSpPr>
          <p:cNvPr id="17" name="Freeform 17"/>
          <p:cNvSpPr/>
          <p:nvPr/>
        </p:nvSpPr>
        <p:spPr>
          <a:xfrm>
            <a:off x="12423088" y="4744298"/>
            <a:ext cx="1097750" cy="944065"/>
          </a:xfrm>
          <a:custGeom>
            <a:avLst/>
            <a:gdLst/>
            <a:ahLst/>
            <a:cxnLst/>
            <a:rect l="l" t="t" r="r" b="b"/>
            <a:pathLst>
              <a:path w="1097750" h="944065">
                <a:moveTo>
                  <a:pt x="0" y="0"/>
                </a:moveTo>
                <a:lnTo>
                  <a:pt x="1097750" y="0"/>
                </a:lnTo>
                <a:lnTo>
                  <a:pt x="1097750" y="944065"/>
                </a:lnTo>
                <a:lnTo>
                  <a:pt x="0" y="94406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pt-PT"/>
          </a:p>
        </p:txBody>
      </p:sp>
      <p:sp>
        <p:nvSpPr>
          <p:cNvPr id="18" name="Freeform 18"/>
          <p:cNvSpPr/>
          <p:nvPr/>
        </p:nvSpPr>
        <p:spPr>
          <a:xfrm>
            <a:off x="14332464" y="4790706"/>
            <a:ext cx="841526" cy="972352"/>
          </a:xfrm>
          <a:custGeom>
            <a:avLst/>
            <a:gdLst/>
            <a:ahLst/>
            <a:cxnLst/>
            <a:rect l="l" t="t" r="r" b="b"/>
            <a:pathLst>
              <a:path w="841526" h="972352">
                <a:moveTo>
                  <a:pt x="0" y="0"/>
                </a:moveTo>
                <a:lnTo>
                  <a:pt x="841526" y="0"/>
                </a:lnTo>
                <a:lnTo>
                  <a:pt x="841526" y="972352"/>
                </a:lnTo>
                <a:lnTo>
                  <a:pt x="0" y="97235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pt-PT"/>
          </a:p>
        </p:txBody>
      </p:sp>
      <p:sp>
        <p:nvSpPr>
          <p:cNvPr id="19" name="Freeform 19"/>
          <p:cNvSpPr/>
          <p:nvPr/>
        </p:nvSpPr>
        <p:spPr>
          <a:xfrm>
            <a:off x="15976582" y="4901201"/>
            <a:ext cx="972352" cy="929922"/>
          </a:xfrm>
          <a:custGeom>
            <a:avLst/>
            <a:gdLst/>
            <a:ahLst/>
            <a:cxnLst/>
            <a:rect l="l" t="t" r="r" b="b"/>
            <a:pathLst>
              <a:path w="972352" h="929922">
                <a:moveTo>
                  <a:pt x="0" y="0"/>
                </a:moveTo>
                <a:lnTo>
                  <a:pt x="972352" y="0"/>
                </a:lnTo>
                <a:lnTo>
                  <a:pt x="972352" y="929921"/>
                </a:lnTo>
                <a:lnTo>
                  <a:pt x="0" y="929921"/>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pt-PT"/>
          </a:p>
        </p:txBody>
      </p:sp>
      <p:sp>
        <p:nvSpPr>
          <p:cNvPr id="20" name="Freeform 20"/>
          <p:cNvSpPr/>
          <p:nvPr/>
        </p:nvSpPr>
        <p:spPr>
          <a:xfrm>
            <a:off x="16038459" y="6608296"/>
            <a:ext cx="848598" cy="972352"/>
          </a:xfrm>
          <a:custGeom>
            <a:avLst/>
            <a:gdLst/>
            <a:ahLst/>
            <a:cxnLst/>
            <a:rect l="l" t="t" r="r" b="b"/>
            <a:pathLst>
              <a:path w="848598" h="972352">
                <a:moveTo>
                  <a:pt x="0" y="0"/>
                </a:moveTo>
                <a:lnTo>
                  <a:pt x="848598" y="0"/>
                </a:lnTo>
                <a:lnTo>
                  <a:pt x="848598" y="972352"/>
                </a:lnTo>
                <a:lnTo>
                  <a:pt x="0" y="972352"/>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pt-PT"/>
          </a:p>
        </p:txBody>
      </p:sp>
      <p:sp>
        <p:nvSpPr>
          <p:cNvPr id="21" name="Freeform 21"/>
          <p:cNvSpPr/>
          <p:nvPr/>
        </p:nvSpPr>
        <p:spPr>
          <a:xfrm>
            <a:off x="14387269" y="6574264"/>
            <a:ext cx="731916" cy="972352"/>
          </a:xfrm>
          <a:custGeom>
            <a:avLst/>
            <a:gdLst/>
            <a:ahLst/>
            <a:cxnLst/>
            <a:rect l="l" t="t" r="r" b="b"/>
            <a:pathLst>
              <a:path w="731916" h="972352">
                <a:moveTo>
                  <a:pt x="0" y="0"/>
                </a:moveTo>
                <a:lnTo>
                  <a:pt x="731915" y="0"/>
                </a:lnTo>
                <a:lnTo>
                  <a:pt x="731915" y="972352"/>
                </a:lnTo>
                <a:lnTo>
                  <a:pt x="0" y="97235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pt-PT"/>
          </a:p>
        </p:txBody>
      </p:sp>
      <p:sp>
        <p:nvSpPr>
          <p:cNvPr id="22" name="Freeform 22"/>
          <p:cNvSpPr/>
          <p:nvPr/>
        </p:nvSpPr>
        <p:spPr>
          <a:xfrm>
            <a:off x="10960998" y="8357822"/>
            <a:ext cx="581643" cy="972352"/>
          </a:xfrm>
          <a:custGeom>
            <a:avLst/>
            <a:gdLst/>
            <a:ahLst/>
            <a:cxnLst/>
            <a:rect l="l" t="t" r="r" b="b"/>
            <a:pathLst>
              <a:path w="581643" h="972352">
                <a:moveTo>
                  <a:pt x="0" y="0"/>
                </a:moveTo>
                <a:lnTo>
                  <a:pt x="581643" y="0"/>
                </a:lnTo>
                <a:lnTo>
                  <a:pt x="581643" y="972352"/>
                </a:lnTo>
                <a:lnTo>
                  <a:pt x="0" y="972352"/>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pt-PT"/>
          </a:p>
        </p:txBody>
      </p:sp>
      <p:sp>
        <p:nvSpPr>
          <p:cNvPr id="23" name="Freeform 23"/>
          <p:cNvSpPr/>
          <p:nvPr/>
        </p:nvSpPr>
        <p:spPr>
          <a:xfrm>
            <a:off x="12616613" y="6536917"/>
            <a:ext cx="710701" cy="972352"/>
          </a:xfrm>
          <a:custGeom>
            <a:avLst/>
            <a:gdLst/>
            <a:ahLst/>
            <a:cxnLst/>
            <a:rect l="l" t="t" r="r" b="b"/>
            <a:pathLst>
              <a:path w="710701" h="972352">
                <a:moveTo>
                  <a:pt x="0" y="0"/>
                </a:moveTo>
                <a:lnTo>
                  <a:pt x="710700" y="0"/>
                </a:lnTo>
                <a:lnTo>
                  <a:pt x="710700" y="972352"/>
                </a:lnTo>
                <a:lnTo>
                  <a:pt x="0" y="97235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pt-PT"/>
          </a:p>
        </p:txBody>
      </p:sp>
      <p:sp>
        <p:nvSpPr>
          <p:cNvPr id="24" name="Freeform 24"/>
          <p:cNvSpPr/>
          <p:nvPr/>
        </p:nvSpPr>
        <p:spPr>
          <a:xfrm>
            <a:off x="10765644" y="6571391"/>
            <a:ext cx="972352" cy="972352"/>
          </a:xfrm>
          <a:custGeom>
            <a:avLst/>
            <a:gdLst/>
            <a:ahLst/>
            <a:cxnLst/>
            <a:rect l="l" t="t" r="r" b="b"/>
            <a:pathLst>
              <a:path w="972352" h="972352">
                <a:moveTo>
                  <a:pt x="0" y="0"/>
                </a:moveTo>
                <a:lnTo>
                  <a:pt x="972352" y="0"/>
                </a:lnTo>
                <a:lnTo>
                  <a:pt x="972352" y="972352"/>
                </a:lnTo>
                <a:lnTo>
                  <a:pt x="0" y="97235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pt-PT"/>
          </a:p>
        </p:txBody>
      </p:sp>
      <p:sp>
        <p:nvSpPr>
          <p:cNvPr id="25" name="Freeform 25"/>
          <p:cNvSpPr/>
          <p:nvPr/>
        </p:nvSpPr>
        <p:spPr>
          <a:xfrm>
            <a:off x="8923454" y="6617357"/>
            <a:ext cx="972352" cy="903403"/>
          </a:xfrm>
          <a:custGeom>
            <a:avLst/>
            <a:gdLst/>
            <a:ahLst/>
            <a:cxnLst/>
            <a:rect l="l" t="t" r="r" b="b"/>
            <a:pathLst>
              <a:path w="972352" h="903403">
                <a:moveTo>
                  <a:pt x="0" y="0"/>
                </a:moveTo>
                <a:lnTo>
                  <a:pt x="972351" y="0"/>
                </a:lnTo>
                <a:lnTo>
                  <a:pt x="972351" y="903403"/>
                </a:lnTo>
                <a:lnTo>
                  <a:pt x="0" y="903403"/>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pt-PT"/>
          </a:p>
        </p:txBody>
      </p:sp>
      <p:sp>
        <p:nvSpPr>
          <p:cNvPr id="26" name="Freeform 26"/>
          <p:cNvSpPr/>
          <p:nvPr/>
        </p:nvSpPr>
        <p:spPr>
          <a:xfrm>
            <a:off x="14268819" y="8357822"/>
            <a:ext cx="968816" cy="972352"/>
          </a:xfrm>
          <a:custGeom>
            <a:avLst/>
            <a:gdLst/>
            <a:ahLst/>
            <a:cxnLst/>
            <a:rect l="l" t="t" r="r" b="b"/>
            <a:pathLst>
              <a:path w="968816" h="972352">
                <a:moveTo>
                  <a:pt x="0" y="0"/>
                </a:moveTo>
                <a:lnTo>
                  <a:pt x="968815" y="0"/>
                </a:lnTo>
                <a:lnTo>
                  <a:pt x="968815" y="972352"/>
                </a:lnTo>
                <a:lnTo>
                  <a:pt x="0" y="972352"/>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pt-PT"/>
          </a:p>
        </p:txBody>
      </p:sp>
      <p:sp>
        <p:nvSpPr>
          <p:cNvPr id="27" name="Freeform 27"/>
          <p:cNvSpPr/>
          <p:nvPr/>
        </p:nvSpPr>
        <p:spPr>
          <a:xfrm>
            <a:off x="12659043" y="8357822"/>
            <a:ext cx="625841" cy="972352"/>
          </a:xfrm>
          <a:custGeom>
            <a:avLst/>
            <a:gdLst/>
            <a:ahLst/>
            <a:cxnLst/>
            <a:rect l="l" t="t" r="r" b="b"/>
            <a:pathLst>
              <a:path w="625841" h="972352">
                <a:moveTo>
                  <a:pt x="0" y="0"/>
                </a:moveTo>
                <a:lnTo>
                  <a:pt x="625840" y="0"/>
                </a:lnTo>
                <a:lnTo>
                  <a:pt x="625840" y="972352"/>
                </a:lnTo>
                <a:lnTo>
                  <a:pt x="0" y="972352"/>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pt-PT"/>
          </a:p>
        </p:txBody>
      </p:sp>
      <p:sp>
        <p:nvSpPr>
          <p:cNvPr id="28" name="Freeform 28"/>
          <p:cNvSpPr/>
          <p:nvPr/>
        </p:nvSpPr>
        <p:spPr>
          <a:xfrm>
            <a:off x="15976582" y="8357822"/>
            <a:ext cx="972352" cy="972352"/>
          </a:xfrm>
          <a:custGeom>
            <a:avLst/>
            <a:gdLst/>
            <a:ahLst/>
            <a:cxnLst/>
            <a:rect l="l" t="t" r="r" b="b"/>
            <a:pathLst>
              <a:path w="972352" h="972352">
                <a:moveTo>
                  <a:pt x="0" y="0"/>
                </a:moveTo>
                <a:lnTo>
                  <a:pt x="972352" y="0"/>
                </a:lnTo>
                <a:lnTo>
                  <a:pt x="972352" y="972352"/>
                </a:lnTo>
                <a:lnTo>
                  <a:pt x="0" y="972352"/>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pt-P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4F34"/>
        </a:solidFill>
        <a:effectLst/>
      </p:bgPr>
    </p:bg>
    <p:spTree>
      <p:nvGrpSpPr>
        <p:cNvPr id="1" name=""/>
        <p:cNvGrpSpPr/>
        <p:nvPr/>
      </p:nvGrpSpPr>
      <p:grpSpPr>
        <a:xfrm>
          <a:off x="0" y="0"/>
          <a:ext cx="0" cy="0"/>
          <a:chOff x="0" y="0"/>
          <a:chExt cx="0" cy="0"/>
        </a:xfrm>
      </p:grpSpPr>
      <p:sp>
        <p:nvSpPr>
          <p:cNvPr id="2" name="AutoShape 2"/>
          <p:cNvSpPr/>
          <p:nvPr/>
        </p:nvSpPr>
        <p:spPr>
          <a:xfrm>
            <a:off x="0" y="1028700"/>
            <a:ext cx="18288000" cy="8229600"/>
          </a:xfrm>
          <a:prstGeom prst="rect">
            <a:avLst/>
          </a:prstGeom>
          <a:solidFill>
            <a:srgbClr val="FFFFFF"/>
          </a:solidFill>
        </p:spPr>
        <p:txBody>
          <a:bodyPr/>
          <a:lstStyle/>
          <a:p>
            <a:endParaRPr lang="pt-PT"/>
          </a:p>
        </p:txBody>
      </p:sp>
      <p:grpSp>
        <p:nvGrpSpPr>
          <p:cNvPr id="3" name="Group 3"/>
          <p:cNvGrpSpPr/>
          <p:nvPr/>
        </p:nvGrpSpPr>
        <p:grpSpPr>
          <a:xfrm>
            <a:off x="2225238" y="3575064"/>
            <a:ext cx="6378583" cy="2184373"/>
            <a:chOff x="0" y="0"/>
            <a:chExt cx="8504778" cy="2912497"/>
          </a:xfrm>
        </p:grpSpPr>
        <p:sp>
          <p:nvSpPr>
            <p:cNvPr id="4" name="TextBox 4"/>
            <p:cNvSpPr txBox="1"/>
            <p:nvPr/>
          </p:nvSpPr>
          <p:spPr>
            <a:xfrm>
              <a:off x="0" y="1048808"/>
              <a:ext cx="8504778"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RESUMEN</a:t>
              </a:r>
            </a:p>
          </p:txBody>
        </p:sp>
        <p:sp>
          <p:nvSpPr>
            <p:cNvPr id="5" name="TextBox 5"/>
            <p:cNvSpPr txBox="1"/>
            <p:nvPr/>
          </p:nvSpPr>
          <p:spPr>
            <a:xfrm>
              <a:off x="0" y="-95250"/>
              <a:ext cx="8504778" cy="622723"/>
            </a:xfrm>
            <a:prstGeom prst="rect">
              <a:avLst/>
            </a:prstGeom>
          </p:spPr>
          <p:txBody>
            <a:bodyPr lIns="0" tIns="0" rIns="0" bIns="0" rtlCol="0" anchor="t">
              <a:spAutoFit/>
            </a:bodyPr>
            <a:lstStyle/>
            <a:p>
              <a:pPr marL="0" lvl="0" indent="0" algn="l">
                <a:lnSpc>
                  <a:spcPts val="3380"/>
                </a:lnSpc>
                <a:spcBef>
                  <a:spcPct val="0"/>
                </a:spcBef>
              </a:pPr>
              <a:endParaRPr/>
            </a:p>
          </p:txBody>
        </p:sp>
      </p:grpSp>
      <p:sp>
        <p:nvSpPr>
          <p:cNvPr id="6" name="TextBox 6"/>
          <p:cNvSpPr txBox="1"/>
          <p:nvPr/>
        </p:nvSpPr>
        <p:spPr>
          <a:xfrm>
            <a:off x="9802992" y="2938780"/>
            <a:ext cx="6259770" cy="4123690"/>
          </a:xfrm>
          <a:prstGeom prst="rect">
            <a:avLst/>
          </a:prstGeom>
        </p:spPr>
        <p:txBody>
          <a:bodyPr lIns="0" tIns="0" rIns="0" bIns="0" rtlCol="0" anchor="t">
            <a:spAutoFit/>
          </a:bodyPr>
          <a:lstStyle/>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Introducción</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Motivación </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Metodología</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Referencia teórica</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Resultados y discusión </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Conclusión</a:t>
            </a:r>
          </a:p>
        </p:txBody>
      </p:sp>
      <p:sp>
        <p:nvSpPr>
          <p:cNvPr id="7" name="Freeform 7"/>
          <p:cNvSpPr/>
          <p:nvPr/>
        </p:nvSpPr>
        <p:spPr>
          <a:xfrm>
            <a:off x="-421910" y="6283645"/>
            <a:ext cx="18709910" cy="4683133"/>
          </a:xfrm>
          <a:custGeom>
            <a:avLst/>
            <a:gdLst/>
            <a:ahLst/>
            <a:cxnLst/>
            <a:rect l="l" t="t" r="r" b="b"/>
            <a:pathLst>
              <a:path w="18709910" h="4683133">
                <a:moveTo>
                  <a:pt x="0" y="0"/>
                </a:moveTo>
                <a:lnTo>
                  <a:pt x="18709910" y="0"/>
                </a:lnTo>
                <a:lnTo>
                  <a:pt x="18709910" y="4683134"/>
                </a:lnTo>
                <a:lnTo>
                  <a:pt x="0" y="4683134"/>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pt-P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57250"/>
            <a:ext cx="8663715" cy="1085864"/>
          </a:xfrm>
          <a:prstGeom prst="rect">
            <a:avLst/>
          </a:prstGeom>
        </p:spPr>
        <p:txBody>
          <a:bodyPr lIns="0" tIns="0" rIns="0" bIns="0" rtlCol="0" anchor="t">
            <a:spAutoFit/>
          </a:bodyPr>
          <a:lstStyle/>
          <a:p>
            <a:pPr marL="0" lvl="0" indent="0" algn="l">
              <a:lnSpc>
                <a:spcPts val="7260"/>
              </a:lnSpc>
              <a:spcBef>
                <a:spcPct val="0"/>
              </a:spcBef>
            </a:pPr>
            <a:r>
              <a:rPr lang="en-US" sz="6050" b="1">
                <a:solidFill>
                  <a:srgbClr val="1B1B1B"/>
                </a:solidFill>
                <a:latin typeface="Cooper Hewitt Bold"/>
                <a:ea typeface="Cooper Hewitt Bold"/>
                <a:cs typeface="Cooper Hewitt Bold"/>
                <a:sym typeface="Cooper Hewitt Bold"/>
              </a:rPr>
              <a:t>Introducción</a:t>
            </a:r>
          </a:p>
        </p:txBody>
      </p:sp>
      <p:grpSp>
        <p:nvGrpSpPr>
          <p:cNvPr id="3" name="Group 3"/>
          <p:cNvGrpSpPr/>
          <p:nvPr/>
        </p:nvGrpSpPr>
        <p:grpSpPr>
          <a:xfrm>
            <a:off x="11290419" y="1028700"/>
            <a:ext cx="5968881" cy="1983477"/>
            <a:chOff x="0" y="0"/>
            <a:chExt cx="7958508" cy="2644635"/>
          </a:xfrm>
        </p:grpSpPr>
        <p:sp>
          <p:nvSpPr>
            <p:cNvPr id="4" name="TextBox 4"/>
            <p:cNvSpPr txBox="1"/>
            <p:nvPr/>
          </p:nvSpPr>
          <p:spPr>
            <a:xfrm>
              <a:off x="0" y="765598"/>
              <a:ext cx="7958508"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Lorem ipsum dolor sit amet, consectetur adipiscing elit. Vivamus vitae convallis sem, sed imperdiet orci. Aenean varius placerat arcu, nec eleifend lectus suscipit ac.</a:t>
              </a:r>
            </a:p>
          </p:txBody>
        </p:sp>
        <p:sp>
          <p:nvSpPr>
            <p:cNvPr id="5" name="TextBox 5"/>
            <p:cNvSpPr txBox="1"/>
            <p:nvPr/>
          </p:nvSpPr>
          <p:spPr>
            <a:xfrm>
              <a:off x="0" y="-95250"/>
              <a:ext cx="7958508"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Introducción y...</a:t>
              </a:r>
            </a:p>
          </p:txBody>
        </p:sp>
      </p:grpSp>
      <p:grpSp>
        <p:nvGrpSpPr>
          <p:cNvPr id="6" name="Group 6"/>
          <p:cNvGrpSpPr/>
          <p:nvPr/>
        </p:nvGrpSpPr>
        <p:grpSpPr>
          <a:xfrm>
            <a:off x="11290419" y="3796006"/>
            <a:ext cx="5968881" cy="1792963"/>
            <a:chOff x="0" y="0"/>
            <a:chExt cx="7958508" cy="2390617"/>
          </a:xfrm>
        </p:grpSpPr>
        <p:sp>
          <p:nvSpPr>
            <p:cNvPr id="7" name="TextBox 7"/>
            <p:cNvSpPr txBox="1"/>
            <p:nvPr/>
          </p:nvSpPr>
          <p:spPr>
            <a:xfrm>
              <a:off x="0" y="968798"/>
              <a:ext cx="7958508"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uisque rhoncus arcu eu risus dictum, vel ultricies massa semper. Integer mattis eu metus lacinia rhoncus. Sed eget efficitur erat. </a:t>
              </a:r>
            </a:p>
          </p:txBody>
        </p:sp>
        <p:sp>
          <p:nvSpPr>
            <p:cNvPr id="8" name="TextBox 8"/>
            <p:cNvSpPr txBox="1"/>
            <p:nvPr/>
          </p:nvSpPr>
          <p:spPr>
            <a:xfrm>
              <a:off x="0" y="-95250"/>
              <a:ext cx="7958508"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Motivación y problema de investigación</a:t>
              </a:r>
            </a:p>
          </p:txBody>
        </p:sp>
      </p:grpSp>
      <p:grpSp>
        <p:nvGrpSpPr>
          <p:cNvPr id="9" name="Group 9"/>
          <p:cNvGrpSpPr/>
          <p:nvPr/>
        </p:nvGrpSpPr>
        <p:grpSpPr>
          <a:xfrm>
            <a:off x="11290419" y="6791913"/>
            <a:ext cx="5968881" cy="2779912"/>
            <a:chOff x="0" y="0"/>
            <a:chExt cx="7958508" cy="3706549"/>
          </a:xfrm>
        </p:grpSpPr>
        <p:sp>
          <p:nvSpPr>
            <p:cNvPr id="10" name="TextBox 10"/>
            <p:cNvSpPr txBox="1"/>
            <p:nvPr/>
          </p:nvSpPr>
          <p:spPr>
            <a:xfrm>
              <a:off x="0" y="-95250"/>
              <a:ext cx="7958508" cy="11942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4 % de Lorem Ipsum dolor Sit amet </a:t>
              </a:r>
            </a:p>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en 2024.</a:t>
              </a:r>
            </a:p>
          </p:txBody>
        </p:sp>
        <p:sp>
          <p:nvSpPr>
            <p:cNvPr id="11" name="TextBox 11"/>
            <p:cNvSpPr txBox="1"/>
            <p:nvPr/>
          </p:nvSpPr>
          <p:spPr>
            <a:xfrm>
              <a:off x="0" y="1370294"/>
              <a:ext cx="7958508"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grpSp>
      <p:grpSp>
        <p:nvGrpSpPr>
          <p:cNvPr id="12" name="Group 12"/>
          <p:cNvGrpSpPr/>
          <p:nvPr/>
        </p:nvGrpSpPr>
        <p:grpSpPr>
          <a:xfrm>
            <a:off x="5141953" y="4523573"/>
            <a:ext cx="4817044" cy="48170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4F34"/>
            </a:solidFill>
          </p:spPr>
          <p:txBody>
            <a:bodyPr/>
            <a:lstStyle/>
            <a:p>
              <a:endParaRPr lang="pt-PT"/>
            </a:p>
          </p:txBody>
        </p:sp>
      </p:grpSp>
      <p:grpSp>
        <p:nvGrpSpPr>
          <p:cNvPr id="14" name="Group 14"/>
          <p:cNvGrpSpPr/>
          <p:nvPr/>
        </p:nvGrpSpPr>
        <p:grpSpPr>
          <a:xfrm>
            <a:off x="1028700" y="4523573"/>
            <a:ext cx="4817063" cy="4817044"/>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8352" b="-41648"/>
              </a:stretch>
            </a:blipFill>
          </p:spPr>
          <p:txBody>
            <a:bodyPr/>
            <a:lstStyle/>
            <a:p>
              <a:endParaRPr lang="pt-PT"/>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916829" y="0"/>
            <a:ext cx="10628346" cy="10287000"/>
          </a:xfrm>
          <a:prstGeom prst="rect">
            <a:avLst/>
          </a:prstGeom>
          <a:solidFill>
            <a:srgbClr val="DE4F34"/>
          </a:solidFill>
        </p:spPr>
        <p:txBody>
          <a:bodyPr/>
          <a:lstStyle/>
          <a:p>
            <a:endParaRPr lang="pt-PT"/>
          </a:p>
        </p:txBody>
      </p:sp>
      <p:grpSp>
        <p:nvGrpSpPr>
          <p:cNvPr id="3" name="Group 3"/>
          <p:cNvGrpSpPr/>
          <p:nvPr/>
        </p:nvGrpSpPr>
        <p:grpSpPr>
          <a:xfrm>
            <a:off x="11188068" y="1028700"/>
            <a:ext cx="6156957" cy="6156933"/>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25000" b="-25000"/>
              </a:stretch>
            </a:blipFill>
          </p:spPr>
          <p:txBody>
            <a:bodyPr/>
            <a:lstStyle/>
            <a:p>
              <a:endParaRPr lang="pt-PT"/>
            </a:p>
          </p:txBody>
        </p:sp>
      </p:grpSp>
      <p:grpSp>
        <p:nvGrpSpPr>
          <p:cNvPr id="5" name="Group 5"/>
          <p:cNvGrpSpPr/>
          <p:nvPr/>
        </p:nvGrpSpPr>
        <p:grpSpPr>
          <a:xfrm>
            <a:off x="9045475" y="5043040"/>
            <a:ext cx="4285185" cy="428518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B1B1B"/>
            </a:solidFill>
          </p:spPr>
          <p:txBody>
            <a:bodyPr/>
            <a:lstStyle/>
            <a:p>
              <a:endParaRPr lang="pt-PT"/>
            </a:p>
          </p:txBody>
        </p:sp>
      </p:grpSp>
      <p:sp>
        <p:nvSpPr>
          <p:cNvPr id="7" name="TextBox 7"/>
          <p:cNvSpPr txBox="1"/>
          <p:nvPr/>
        </p:nvSpPr>
        <p:spPr>
          <a:xfrm>
            <a:off x="1028700" y="2142509"/>
            <a:ext cx="6048739" cy="1371600"/>
          </a:xfrm>
          <a:prstGeom prst="rect">
            <a:avLst/>
          </a:prstGeom>
        </p:spPr>
        <p:txBody>
          <a:bodyPr lIns="0" tIns="0" rIns="0" bIns="0" rtlCol="0" anchor="t">
            <a:spAutoFit/>
          </a:bodyPr>
          <a:lstStyle/>
          <a:p>
            <a:pPr marL="0" lvl="0" indent="0" algn="l">
              <a:lnSpc>
                <a:spcPts val="9150"/>
              </a:lnSpc>
              <a:spcBef>
                <a:spcPct val="0"/>
              </a:spcBef>
            </a:pPr>
            <a:r>
              <a:rPr lang="en-US" sz="7625" b="1">
                <a:solidFill>
                  <a:srgbClr val="1B1B1B"/>
                </a:solidFill>
                <a:latin typeface="Cooper Hewitt Bold"/>
                <a:ea typeface="Cooper Hewitt Bold"/>
                <a:cs typeface="Cooper Hewitt Bold"/>
                <a:sym typeface="Cooper Hewitt Bold"/>
              </a:rPr>
              <a:t>Motivación</a:t>
            </a:r>
          </a:p>
        </p:txBody>
      </p:sp>
      <p:sp>
        <p:nvSpPr>
          <p:cNvPr id="8" name="TextBox 8"/>
          <p:cNvSpPr txBox="1"/>
          <p:nvPr/>
        </p:nvSpPr>
        <p:spPr>
          <a:xfrm>
            <a:off x="1028700" y="5052791"/>
            <a:ext cx="5902038" cy="2295444"/>
          </a:xfrm>
          <a:prstGeom prst="rect">
            <a:avLst/>
          </a:prstGeom>
        </p:spPr>
        <p:txBody>
          <a:bodyPr lIns="0" tIns="0" rIns="0" bIns="0" rtlCol="0" anchor="t">
            <a:spAutoFit/>
          </a:bodyPr>
          <a:lstStyle/>
          <a:p>
            <a:pPr algn="l">
              <a:lnSpc>
                <a:spcPts val="2925"/>
              </a:lnSpc>
            </a:pPr>
            <a:r>
              <a:rPr lang="en-US" sz="225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sp>
        <p:nvSpPr>
          <p:cNvPr id="9" name="TextBox 9"/>
          <p:cNvSpPr txBox="1"/>
          <p:nvPr/>
        </p:nvSpPr>
        <p:spPr>
          <a:xfrm>
            <a:off x="9563787" y="5953140"/>
            <a:ext cx="3248561" cy="2633980"/>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FFFFFF"/>
                </a:solidFill>
                <a:latin typeface="Cooper Hewitt"/>
                <a:ea typeface="Cooper Hewitt"/>
                <a:cs typeface="Cooper Hewitt"/>
                <a:sym typeface="Cooper Hewitt"/>
              </a:rPr>
              <a:t>Destaca la información importante, ¡los ojos del lector se concentrarán aquí! 100 %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176132" y="391452"/>
            <a:ext cx="9803357" cy="9513178"/>
            <a:chOff x="0" y="0"/>
            <a:chExt cx="6350000" cy="6162040"/>
          </a:xfrm>
        </p:grpSpPr>
        <p:sp>
          <p:nvSpPr>
            <p:cNvPr id="3" name="Freeform 3"/>
            <p:cNvSpPr/>
            <p:nvPr/>
          </p:nvSpPr>
          <p:spPr>
            <a:xfrm>
              <a:off x="431800" y="431800"/>
              <a:ext cx="5918200" cy="5730240"/>
            </a:xfrm>
            <a:custGeom>
              <a:avLst/>
              <a:gdLst/>
              <a:ahLst/>
              <a:cxnLst/>
              <a:rect l="l" t="t" r="r" b="b"/>
              <a:pathLst>
                <a:path w="5918200" h="5730240">
                  <a:moveTo>
                    <a:pt x="5486400" y="0"/>
                  </a:moveTo>
                  <a:lnTo>
                    <a:pt x="5486400" y="5298440"/>
                  </a:lnTo>
                  <a:lnTo>
                    <a:pt x="0" y="5298440"/>
                  </a:lnTo>
                  <a:lnTo>
                    <a:pt x="0" y="5730240"/>
                  </a:lnTo>
                  <a:lnTo>
                    <a:pt x="5918200" y="5730240"/>
                  </a:lnTo>
                  <a:lnTo>
                    <a:pt x="5918200" y="0"/>
                  </a:lnTo>
                  <a:close/>
                </a:path>
              </a:pathLst>
            </a:custGeom>
            <a:solidFill>
              <a:srgbClr val="D6D6D6"/>
            </a:solidFill>
          </p:spPr>
          <p:txBody>
            <a:bodyPr/>
            <a:lstStyle/>
            <a:p>
              <a:endParaRPr lang="pt-PT"/>
            </a:p>
          </p:txBody>
        </p:sp>
        <p:sp>
          <p:nvSpPr>
            <p:cNvPr id="4" name="Freeform 4"/>
            <p:cNvSpPr/>
            <p:nvPr/>
          </p:nvSpPr>
          <p:spPr>
            <a:xfrm>
              <a:off x="0" y="0"/>
              <a:ext cx="5918200" cy="5730240"/>
            </a:xfrm>
            <a:custGeom>
              <a:avLst/>
              <a:gdLst/>
              <a:ahLst/>
              <a:cxnLst/>
              <a:rect l="l" t="t" r="r" b="b"/>
              <a:pathLst>
                <a:path w="5918200" h="5730240">
                  <a:moveTo>
                    <a:pt x="431800" y="0"/>
                  </a:moveTo>
                  <a:lnTo>
                    <a:pt x="0" y="0"/>
                  </a:lnTo>
                  <a:lnTo>
                    <a:pt x="0" y="5730240"/>
                  </a:lnTo>
                  <a:lnTo>
                    <a:pt x="5918200" y="5730240"/>
                  </a:lnTo>
                  <a:lnTo>
                    <a:pt x="5918200" y="0"/>
                  </a:lnTo>
                  <a:close/>
                </a:path>
              </a:pathLst>
            </a:custGeom>
            <a:blipFill>
              <a:blip r:embed="rId2"/>
              <a:stretch>
                <a:fillRect l="-63040" r="-9859"/>
              </a:stretch>
            </a:blipFill>
          </p:spPr>
          <p:txBody>
            <a:bodyPr/>
            <a:lstStyle/>
            <a:p>
              <a:endParaRPr lang="pt-PT"/>
            </a:p>
          </p:txBody>
        </p:sp>
      </p:grpSp>
      <p:sp>
        <p:nvSpPr>
          <p:cNvPr id="5" name="TextBox 5"/>
          <p:cNvSpPr txBox="1"/>
          <p:nvPr/>
        </p:nvSpPr>
        <p:spPr>
          <a:xfrm>
            <a:off x="1028700" y="2142509"/>
            <a:ext cx="6048739" cy="1371600"/>
          </a:xfrm>
          <a:prstGeom prst="rect">
            <a:avLst/>
          </a:prstGeom>
        </p:spPr>
        <p:txBody>
          <a:bodyPr lIns="0" tIns="0" rIns="0" bIns="0" rtlCol="0" anchor="t">
            <a:spAutoFit/>
          </a:bodyPr>
          <a:lstStyle/>
          <a:p>
            <a:pPr marL="0" lvl="0" indent="0" algn="l">
              <a:lnSpc>
                <a:spcPts val="9150"/>
              </a:lnSpc>
              <a:spcBef>
                <a:spcPct val="0"/>
              </a:spcBef>
            </a:pPr>
            <a:r>
              <a:rPr lang="en-US" sz="7625" b="1">
                <a:solidFill>
                  <a:srgbClr val="1B1B1B"/>
                </a:solidFill>
                <a:latin typeface="Cooper Hewitt Bold"/>
                <a:ea typeface="Cooper Hewitt Bold"/>
                <a:cs typeface="Cooper Hewitt Bold"/>
                <a:sym typeface="Cooper Hewitt Bold"/>
              </a:rPr>
              <a:t>Motivación</a:t>
            </a:r>
          </a:p>
        </p:txBody>
      </p:sp>
      <p:sp>
        <p:nvSpPr>
          <p:cNvPr id="6" name="TextBox 6"/>
          <p:cNvSpPr txBox="1"/>
          <p:nvPr/>
        </p:nvSpPr>
        <p:spPr>
          <a:xfrm>
            <a:off x="1028700" y="5052791"/>
            <a:ext cx="5902038" cy="2295444"/>
          </a:xfrm>
          <a:prstGeom prst="rect">
            <a:avLst/>
          </a:prstGeom>
        </p:spPr>
        <p:txBody>
          <a:bodyPr lIns="0" tIns="0" rIns="0" bIns="0" rtlCol="0" anchor="t">
            <a:spAutoFit/>
          </a:bodyPr>
          <a:lstStyle/>
          <a:p>
            <a:pPr algn="l">
              <a:lnSpc>
                <a:spcPts val="2925"/>
              </a:lnSpc>
            </a:pPr>
            <a:r>
              <a:rPr lang="en-US" sz="225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09625"/>
            <a:ext cx="12908093" cy="1400161"/>
          </a:xfrm>
          <a:prstGeom prst="rect">
            <a:avLst/>
          </a:prstGeom>
        </p:spPr>
        <p:txBody>
          <a:bodyPr lIns="0" tIns="0" rIns="0" bIns="0" rtlCol="0" anchor="t">
            <a:spAutoFit/>
          </a:bodyPr>
          <a:lstStyle/>
          <a:p>
            <a:pPr marL="0" lvl="0" indent="0" algn="l">
              <a:lnSpc>
                <a:spcPts val="9330"/>
              </a:lnSpc>
              <a:spcBef>
                <a:spcPct val="0"/>
              </a:spcBef>
            </a:pPr>
            <a:r>
              <a:rPr lang="en-US" sz="7775" b="1">
                <a:solidFill>
                  <a:srgbClr val="1B1B1B"/>
                </a:solidFill>
                <a:latin typeface="Cooper Hewitt Bold"/>
                <a:ea typeface="Cooper Hewitt Bold"/>
                <a:cs typeface="Cooper Hewitt Bold"/>
                <a:sym typeface="Cooper Hewitt Bold"/>
              </a:rPr>
              <a:t>Enfoque metodológico</a:t>
            </a:r>
          </a:p>
        </p:txBody>
      </p:sp>
      <p:grpSp>
        <p:nvGrpSpPr>
          <p:cNvPr id="3" name="Group 3"/>
          <p:cNvGrpSpPr/>
          <p:nvPr/>
        </p:nvGrpSpPr>
        <p:grpSpPr>
          <a:xfrm>
            <a:off x="1029637" y="4879536"/>
            <a:ext cx="2940570" cy="3915732"/>
            <a:chOff x="0" y="0"/>
            <a:chExt cx="3920760" cy="5220976"/>
          </a:xfrm>
        </p:grpSpPr>
        <p:sp>
          <p:nvSpPr>
            <p:cNvPr id="4" name="TextBox 4"/>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5" name="TextBox 5"/>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1.º destacado</a:t>
              </a:r>
            </a:p>
          </p:txBody>
        </p:sp>
        <p:sp>
          <p:nvSpPr>
            <p:cNvPr id="6" name="TextBox 6"/>
            <p:cNvSpPr txBox="1"/>
            <p:nvPr/>
          </p:nvSpPr>
          <p:spPr>
            <a:xfrm>
              <a:off x="0" y="3341938"/>
              <a:ext cx="3920760" cy="1879037"/>
            </a:xfrm>
            <a:prstGeom prst="rect">
              <a:avLst/>
            </a:prstGeom>
          </p:spPr>
          <p:txBody>
            <a:bodyPr lIns="0" tIns="0" rIns="0" bIns="0" rtlCol="0" anchor="t">
              <a:spAutoFit/>
            </a:bodyPr>
            <a:lstStyle/>
            <a:p>
              <a:pPr algn="l">
                <a:lnSpc>
                  <a:spcPts val="2729"/>
                </a:lnSpc>
              </a:pPr>
              <a:r>
                <a:rPr lang="en-US" sz="2099">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grpSp>
        <p:nvGrpSpPr>
          <p:cNvPr id="7" name="Group 7"/>
          <p:cNvGrpSpPr/>
          <p:nvPr/>
        </p:nvGrpSpPr>
        <p:grpSpPr>
          <a:xfrm>
            <a:off x="4352144" y="4879536"/>
            <a:ext cx="2940570" cy="3643847"/>
            <a:chOff x="0" y="0"/>
            <a:chExt cx="3920760" cy="4858462"/>
          </a:xfrm>
        </p:grpSpPr>
        <p:sp>
          <p:nvSpPr>
            <p:cNvPr id="8" name="TextBox 8"/>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9" name="TextBox 9"/>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2º destacado</a:t>
              </a:r>
            </a:p>
          </p:txBody>
        </p:sp>
        <p:sp>
          <p:nvSpPr>
            <p:cNvPr id="10" name="TextBox 10"/>
            <p:cNvSpPr txBox="1"/>
            <p:nvPr/>
          </p:nvSpPr>
          <p:spPr>
            <a:xfrm>
              <a:off x="0" y="2979425"/>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grpSp>
        <p:nvGrpSpPr>
          <p:cNvPr id="11" name="Group 11"/>
          <p:cNvGrpSpPr/>
          <p:nvPr/>
        </p:nvGrpSpPr>
        <p:grpSpPr>
          <a:xfrm>
            <a:off x="7673715" y="4879536"/>
            <a:ext cx="2940570" cy="3482543"/>
            <a:chOff x="0" y="0"/>
            <a:chExt cx="3920760" cy="4643391"/>
          </a:xfrm>
        </p:grpSpPr>
        <p:sp>
          <p:nvSpPr>
            <p:cNvPr id="12" name="TextBox 12"/>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3" name="TextBox 13"/>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3.º destacado</a:t>
              </a:r>
            </a:p>
          </p:txBody>
        </p:sp>
        <p:sp>
          <p:nvSpPr>
            <p:cNvPr id="14" name="TextBox 14"/>
            <p:cNvSpPr txBox="1"/>
            <p:nvPr/>
          </p:nvSpPr>
          <p:spPr>
            <a:xfrm>
              <a:off x="0" y="3221572"/>
              <a:ext cx="3920760"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Es excelente para captar la atención del público, además de ser un evento único.</a:t>
              </a:r>
            </a:p>
          </p:txBody>
        </p:sp>
      </p:grpSp>
      <p:grpSp>
        <p:nvGrpSpPr>
          <p:cNvPr id="15" name="Group 15"/>
          <p:cNvGrpSpPr/>
          <p:nvPr/>
        </p:nvGrpSpPr>
        <p:grpSpPr>
          <a:xfrm>
            <a:off x="10996222" y="4879536"/>
            <a:ext cx="2940570" cy="3806407"/>
            <a:chOff x="0" y="0"/>
            <a:chExt cx="3920760" cy="5075209"/>
          </a:xfrm>
        </p:grpSpPr>
        <p:sp>
          <p:nvSpPr>
            <p:cNvPr id="16" name="TextBox 16"/>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7" name="TextBox 17"/>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4º destacado</a:t>
              </a:r>
            </a:p>
          </p:txBody>
        </p:sp>
        <p:sp>
          <p:nvSpPr>
            <p:cNvPr id="18" name="TextBox 18"/>
            <p:cNvSpPr txBox="1"/>
            <p:nvPr/>
          </p:nvSpPr>
          <p:spPr>
            <a:xfrm>
              <a:off x="0" y="3196172"/>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grpSp>
        <p:nvGrpSpPr>
          <p:cNvPr id="19" name="Group 19"/>
          <p:cNvGrpSpPr/>
          <p:nvPr/>
        </p:nvGrpSpPr>
        <p:grpSpPr>
          <a:xfrm>
            <a:off x="14318730" y="4879549"/>
            <a:ext cx="2940570" cy="3663180"/>
            <a:chOff x="0" y="0"/>
            <a:chExt cx="3920760" cy="4884240"/>
          </a:xfrm>
        </p:grpSpPr>
        <p:sp>
          <p:nvSpPr>
            <p:cNvPr id="20" name="TextBox 20"/>
            <p:cNvSpPr txBox="1"/>
            <p:nvPr/>
          </p:nvSpPr>
          <p:spPr>
            <a:xfrm>
              <a:off x="0" y="1490472"/>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21" name="TextBox 21"/>
            <p:cNvSpPr txBox="1"/>
            <p:nvPr/>
          </p:nvSpPr>
          <p:spPr>
            <a:xfrm>
              <a:off x="0" y="-66675"/>
              <a:ext cx="3920760" cy="523875"/>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Fin del destacado</a:t>
              </a:r>
            </a:p>
          </p:txBody>
        </p:sp>
        <p:sp>
          <p:nvSpPr>
            <p:cNvPr id="22" name="TextBox 22"/>
            <p:cNvSpPr txBox="1"/>
            <p:nvPr/>
          </p:nvSpPr>
          <p:spPr>
            <a:xfrm>
              <a:off x="0" y="3201346"/>
              <a:ext cx="3920760" cy="1682894"/>
            </a:xfrm>
            <a:prstGeom prst="rect">
              <a:avLst/>
            </a:prstGeom>
          </p:spPr>
          <p:txBody>
            <a:bodyPr lIns="0" tIns="0" rIns="0" bIns="0" rtlCol="0" anchor="t">
              <a:spAutoFit/>
            </a:bodyPr>
            <a:lstStyle/>
            <a:p>
              <a:pPr algn="l">
                <a:lnSpc>
                  <a:spcPts val="2430"/>
                </a:lnSpc>
              </a:pPr>
              <a:r>
                <a:rPr lang="en-US" sz="2025">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47116" y="0"/>
            <a:ext cx="10363088" cy="10363088"/>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t="-25046" b="-25046"/>
              </a:stretch>
            </a:blipFill>
          </p:spPr>
          <p:txBody>
            <a:bodyPr/>
            <a:lstStyle/>
            <a:p>
              <a:endParaRPr lang="pt-PT"/>
            </a:p>
          </p:txBody>
        </p:sp>
      </p:grpSp>
      <p:sp>
        <p:nvSpPr>
          <p:cNvPr id="4" name="TextBox 4"/>
          <p:cNvSpPr txBox="1"/>
          <p:nvPr/>
        </p:nvSpPr>
        <p:spPr>
          <a:xfrm>
            <a:off x="1028700" y="809625"/>
            <a:ext cx="9818416" cy="2581248"/>
          </a:xfrm>
          <a:prstGeom prst="rect">
            <a:avLst/>
          </a:prstGeom>
        </p:spPr>
        <p:txBody>
          <a:bodyPr lIns="0" tIns="0" rIns="0" bIns="0" rtlCol="0" anchor="t">
            <a:spAutoFit/>
          </a:bodyPr>
          <a:lstStyle/>
          <a:p>
            <a:pPr marL="0" lvl="0" indent="0" algn="l">
              <a:lnSpc>
                <a:spcPts val="9330"/>
              </a:lnSpc>
              <a:spcBef>
                <a:spcPct val="0"/>
              </a:spcBef>
            </a:pPr>
            <a:r>
              <a:rPr lang="en-US" sz="7775" b="1">
                <a:solidFill>
                  <a:srgbClr val="1B1B1B"/>
                </a:solidFill>
                <a:latin typeface="Cooper Hewitt Bold"/>
                <a:ea typeface="Cooper Hewitt Bold"/>
                <a:cs typeface="Cooper Hewitt Bold"/>
                <a:sym typeface="Cooper Hewitt Bold"/>
              </a:rPr>
              <a:t>Enfoque metodológico</a:t>
            </a:r>
          </a:p>
        </p:txBody>
      </p:sp>
      <p:grpSp>
        <p:nvGrpSpPr>
          <p:cNvPr id="5" name="Group 5"/>
          <p:cNvGrpSpPr/>
          <p:nvPr/>
        </p:nvGrpSpPr>
        <p:grpSpPr>
          <a:xfrm>
            <a:off x="1029637" y="4879536"/>
            <a:ext cx="2940570" cy="3915732"/>
            <a:chOff x="0" y="0"/>
            <a:chExt cx="3920760" cy="5220976"/>
          </a:xfrm>
        </p:grpSpPr>
        <p:sp>
          <p:nvSpPr>
            <p:cNvPr id="6" name="TextBox 6"/>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7" name="TextBox 7"/>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1.º destacado</a:t>
              </a:r>
            </a:p>
          </p:txBody>
        </p:sp>
        <p:sp>
          <p:nvSpPr>
            <p:cNvPr id="8" name="TextBox 8"/>
            <p:cNvSpPr txBox="1"/>
            <p:nvPr/>
          </p:nvSpPr>
          <p:spPr>
            <a:xfrm>
              <a:off x="0" y="3341938"/>
              <a:ext cx="3920760" cy="1879037"/>
            </a:xfrm>
            <a:prstGeom prst="rect">
              <a:avLst/>
            </a:prstGeom>
          </p:spPr>
          <p:txBody>
            <a:bodyPr lIns="0" tIns="0" rIns="0" bIns="0" rtlCol="0" anchor="t">
              <a:spAutoFit/>
            </a:bodyPr>
            <a:lstStyle/>
            <a:p>
              <a:pPr algn="l">
                <a:lnSpc>
                  <a:spcPts val="2729"/>
                </a:lnSpc>
              </a:pPr>
              <a:r>
                <a:rPr lang="en-US" sz="2099">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grpSp>
        <p:nvGrpSpPr>
          <p:cNvPr id="9" name="Group 9"/>
          <p:cNvGrpSpPr/>
          <p:nvPr/>
        </p:nvGrpSpPr>
        <p:grpSpPr>
          <a:xfrm>
            <a:off x="4352144" y="4879536"/>
            <a:ext cx="2940570" cy="3643847"/>
            <a:chOff x="0" y="0"/>
            <a:chExt cx="3920760" cy="4858462"/>
          </a:xfrm>
        </p:grpSpPr>
        <p:sp>
          <p:nvSpPr>
            <p:cNvPr id="10" name="TextBox 10"/>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1" name="TextBox 11"/>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2º destacado</a:t>
              </a:r>
            </a:p>
          </p:txBody>
        </p:sp>
        <p:sp>
          <p:nvSpPr>
            <p:cNvPr id="12" name="TextBox 12"/>
            <p:cNvSpPr txBox="1"/>
            <p:nvPr/>
          </p:nvSpPr>
          <p:spPr>
            <a:xfrm>
              <a:off x="0" y="2979425"/>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Ejemplo de texto y breve introducción a la metodología o método propuesto en la investigación</a:t>
              </a:r>
            </a:p>
          </p:txBody>
        </p:sp>
      </p:grpSp>
      <p:grpSp>
        <p:nvGrpSpPr>
          <p:cNvPr id="13" name="Group 13"/>
          <p:cNvGrpSpPr/>
          <p:nvPr/>
        </p:nvGrpSpPr>
        <p:grpSpPr>
          <a:xfrm>
            <a:off x="7673715" y="4879536"/>
            <a:ext cx="2940570" cy="3482543"/>
            <a:chOff x="0" y="0"/>
            <a:chExt cx="3920760" cy="4643391"/>
          </a:xfrm>
        </p:grpSpPr>
        <p:sp>
          <p:nvSpPr>
            <p:cNvPr id="14" name="TextBox 14"/>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5" name="TextBox 15"/>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3.º destacado</a:t>
              </a:r>
            </a:p>
          </p:txBody>
        </p:sp>
        <p:sp>
          <p:nvSpPr>
            <p:cNvPr id="16" name="TextBox 16"/>
            <p:cNvSpPr txBox="1"/>
            <p:nvPr/>
          </p:nvSpPr>
          <p:spPr>
            <a:xfrm>
              <a:off x="0" y="3221572"/>
              <a:ext cx="3920760"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Es excelente para captar la atención del público, además de ser un evento único.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652082"/>
            <a:ext cx="2277583" cy="22775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4" name="Group 4"/>
          <p:cNvGrpSpPr/>
          <p:nvPr/>
        </p:nvGrpSpPr>
        <p:grpSpPr>
          <a:xfrm>
            <a:off x="1028700" y="1028700"/>
            <a:ext cx="11169424" cy="1783420"/>
            <a:chOff x="0" y="0"/>
            <a:chExt cx="14892565" cy="2377893"/>
          </a:xfrm>
        </p:grpSpPr>
        <p:sp>
          <p:nvSpPr>
            <p:cNvPr id="5" name="TextBox 5"/>
            <p:cNvSpPr txBox="1"/>
            <p:nvPr/>
          </p:nvSpPr>
          <p:spPr>
            <a:xfrm>
              <a:off x="0" y="-238125"/>
              <a:ext cx="14892565"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de la diapositiva</a:t>
              </a:r>
            </a:p>
          </p:txBody>
        </p:sp>
        <p:sp>
          <p:nvSpPr>
            <p:cNvPr id="6" name="TextBox 6"/>
            <p:cNvSpPr txBox="1"/>
            <p:nvPr/>
          </p:nvSpPr>
          <p:spPr>
            <a:xfrm>
              <a:off x="0" y="1755170"/>
              <a:ext cx="14892565"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 partir del 1 de enero de 2025</a:t>
              </a:r>
            </a:p>
          </p:txBody>
        </p:sp>
      </p:grpSp>
      <p:grpSp>
        <p:nvGrpSpPr>
          <p:cNvPr id="7" name="Group 7"/>
          <p:cNvGrpSpPr/>
          <p:nvPr/>
        </p:nvGrpSpPr>
        <p:grpSpPr>
          <a:xfrm>
            <a:off x="1915861" y="4790873"/>
            <a:ext cx="3473231" cy="4762756"/>
            <a:chOff x="0" y="0"/>
            <a:chExt cx="4630975" cy="6350341"/>
          </a:xfrm>
        </p:grpSpPr>
        <p:sp>
          <p:nvSpPr>
            <p:cNvPr id="8" name="TextBox 8"/>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9" name="TextBox 9"/>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10" name="TextBox 10"/>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1" name="TextBox 11"/>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grpSp>
        <p:nvGrpSpPr>
          <p:cNvPr id="12" name="Group 12"/>
          <p:cNvGrpSpPr/>
          <p:nvPr/>
        </p:nvGrpSpPr>
        <p:grpSpPr>
          <a:xfrm>
            <a:off x="6688508" y="3652082"/>
            <a:ext cx="2277583" cy="227758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4" name="Group 14"/>
          <p:cNvGrpSpPr/>
          <p:nvPr/>
        </p:nvGrpSpPr>
        <p:grpSpPr>
          <a:xfrm>
            <a:off x="7575670" y="4790873"/>
            <a:ext cx="3473231" cy="4762756"/>
            <a:chOff x="0" y="0"/>
            <a:chExt cx="4630975" cy="6350341"/>
          </a:xfrm>
        </p:grpSpPr>
        <p:sp>
          <p:nvSpPr>
            <p:cNvPr id="15" name="TextBox 15"/>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16" name="TextBox 16"/>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17" name="TextBox 17"/>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8" name="TextBox 18"/>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grpSp>
        <p:nvGrpSpPr>
          <p:cNvPr id="19" name="Group 19"/>
          <p:cNvGrpSpPr/>
          <p:nvPr/>
        </p:nvGrpSpPr>
        <p:grpSpPr>
          <a:xfrm>
            <a:off x="12351876" y="3652082"/>
            <a:ext cx="2277583" cy="227758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21" name="Group 21"/>
          <p:cNvGrpSpPr/>
          <p:nvPr/>
        </p:nvGrpSpPr>
        <p:grpSpPr>
          <a:xfrm>
            <a:off x="13239037" y="4790873"/>
            <a:ext cx="3473231" cy="4762756"/>
            <a:chOff x="0" y="0"/>
            <a:chExt cx="4630975" cy="6350341"/>
          </a:xfrm>
        </p:grpSpPr>
        <p:sp>
          <p:nvSpPr>
            <p:cNvPr id="22" name="TextBox 22"/>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23" name="TextBox 23"/>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Destacado</a:t>
              </a:r>
            </a:p>
          </p:txBody>
        </p:sp>
        <p:sp>
          <p:nvSpPr>
            <p:cNvPr id="24" name="TextBox 24"/>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25" name="TextBox 25"/>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Información complementaria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4F34"/>
        </a:solidFill>
        <a:effectLst/>
      </p:bgPr>
    </p:bg>
    <p:spTree>
      <p:nvGrpSpPr>
        <p:cNvPr id="1" name=""/>
        <p:cNvGrpSpPr/>
        <p:nvPr/>
      </p:nvGrpSpPr>
      <p:grpSpPr>
        <a:xfrm>
          <a:off x="0" y="0"/>
          <a:ext cx="0" cy="0"/>
          <a:chOff x="0" y="0"/>
          <a:chExt cx="0" cy="0"/>
        </a:xfrm>
      </p:grpSpPr>
      <p:sp>
        <p:nvSpPr>
          <p:cNvPr id="2" name="AutoShape 2"/>
          <p:cNvSpPr/>
          <p:nvPr/>
        </p:nvSpPr>
        <p:spPr>
          <a:xfrm>
            <a:off x="0" y="1028700"/>
            <a:ext cx="18288000" cy="8229600"/>
          </a:xfrm>
          <a:prstGeom prst="rect">
            <a:avLst/>
          </a:prstGeom>
          <a:solidFill>
            <a:srgbClr val="F4F4F4"/>
          </a:solidFill>
        </p:spPr>
        <p:txBody>
          <a:bodyPr/>
          <a:lstStyle/>
          <a:p>
            <a:endParaRPr lang="pt-PT"/>
          </a:p>
        </p:txBody>
      </p:sp>
      <p:pic>
        <p:nvPicPr>
          <p:cNvPr id="3" name="Picture 3"/>
          <p:cNvPicPr>
            <a:picLocks noChangeAspect="1"/>
          </p:cNvPicPr>
          <p:nvPr/>
        </p:nvPicPr>
        <p:blipFill>
          <a:blip r:embed="rId2"/>
          <a:stretch>
            <a:fillRect/>
          </a:stretch>
        </p:blipFill>
        <p:spPr>
          <a:xfrm>
            <a:off x="-594360" y="3520440"/>
            <a:ext cx="19476720" cy="6575440"/>
          </a:xfrm>
          <a:prstGeom prst="rect">
            <a:avLst/>
          </a:prstGeom>
        </p:spPr>
      </p:pic>
      <p:sp>
        <p:nvSpPr>
          <p:cNvPr id="4" name="TextBox 4"/>
          <p:cNvSpPr txBox="1"/>
          <p:nvPr/>
        </p:nvSpPr>
        <p:spPr>
          <a:xfrm>
            <a:off x="10996749" y="1766893"/>
            <a:ext cx="6262551" cy="919480"/>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ante leo, sollicitudin viverra tristique</a:t>
            </a:r>
          </a:p>
        </p:txBody>
      </p:sp>
      <p:sp>
        <p:nvSpPr>
          <p:cNvPr id="5" name="TextBox 5"/>
          <p:cNvSpPr txBox="1"/>
          <p:nvPr/>
        </p:nvSpPr>
        <p:spPr>
          <a:xfrm>
            <a:off x="10996749" y="3036869"/>
            <a:ext cx="6033621" cy="1773623"/>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Aliquam erat volutpat. Praesent accumsan lobortis iaculis. Aliquam erat volutpat.</a:t>
            </a:r>
          </a:p>
          <a:p>
            <a:pPr algn="l">
              <a:lnSpc>
                <a:spcPts val="2730"/>
              </a:lnSpc>
            </a:pPr>
            <a:r>
              <a:rPr lang="en-US" sz="2100">
                <a:solidFill>
                  <a:srgbClr val="1B1B1B"/>
                </a:solidFill>
                <a:latin typeface="Cooper Hewitt"/>
                <a:ea typeface="Cooper Hewitt"/>
                <a:cs typeface="Cooper Hewitt"/>
                <a:sym typeface="Cooper Hewitt"/>
              </a:rPr>
              <a:t>Etiam facilisis turpis vel mattis blandit. Vestibulum nibh metus, pellentesque id lacus eget, efficitur malesuada tellus.</a:t>
            </a:r>
          </a:p>
        </p:txBody>
      </p:sp>
      <p:grpSp>
        <p:nvGrpSpPr>
          <p:cNvPr id="6" name="Group 6"/>
          <p:cNvGrpSpPr/>
          <p:nvPr/>
        </p:nvGrpSpPr>
        <p:grpSpPr>
          <a:xfrm>
            <a:off x="1028700" y="1862143"/>
            <a:ext cx="7314362" cy="2085533"/>
            <a:chOff x="0" y="0"/>
            <a:chExt cx="9752483" cy="2780710"/>
          </a:xfrm>
        </p:grpSpPr>
        <p:sp>
          <p:nvSpPr>
            <p:cNvPr id="7" name="TextBox 7"/>
            <p:cNvSpPr txBox="1"/>
            <p:nvPr/>
          </p:nvSpPr>
          <p:spPr>
            <a:xfrm>
              <a:off x="0" y="-238125"/>
              <a:ext cx="9752483"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de la diapositiva</a:t>
              </a:r>
            </a:p>
          </p:txBody>
        </p:sp>
        <p:sp>
          <p:nvSpPr>
            <p:cNvPr id="8" name="TextBox 8"/>
            <p:cNvSpPr txBox="1"/>
            <p:nvPr/>
          </p:nvSpPr>
          <p:spPr>
            <a:xfrm>
              <a:off x="0" y="2157987"/>
              <a:ext cx="7597621"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Información complementaria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Personalizados</PresentationFormat>
  <Paragraphs>124</Paragraphs>
  <Slides>16</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16</vt:i4>
      </vt:variant>
    </vt:vector>
  </HeadingPairs>
  <TitlesOfParts>
    <vt:vector size="23" baseType="lpstr">
      <vt:lpstr>Cooper Hewitt Bold</vt:lpstr>
      <vt:lpstr>Garet Bold</vt:lpstr>
      <vt:lpstr>Calibri</vt:lpstr>
      <vt:lpstr>Arial</vt:lpstr>
      <vt:lpstr>Cooper Hewitt</vt:lpstr>
      <vt:lpstr>DM Sans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Template-XIEDICIC_Apresentação</dc:title>
  <dc:creator>Cláudia Pinto</dc:creator>
  <cp:keywords>, docId:61145EA8FDB1EE2DA6360A3C097EBEEB</cp:keywords>
  <cp:lastModifiedBy>Claudia Susana Gonçalves Pinto</cp:lastModifiedBy>
  <cp:revision>3</cp:revision>
  <dcterms:created xsi:type="dcterms:W3CDTF">2006-08-16T00:00:00Z</dcterms:created>
  <dcterms:modified xsi:type="dcterms:W3CDTF">2025-09-18T14:14:42Z</dcterms:modified>
  <dc:identifier>DAGZAkS41dg</dc:identifier>
</cp:coreProperties>
</file>