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2" r:id="rId4"/>
    <p:sldId id="261" r:id="rId5"/>
    <p:sldId id="259" r:id="rId6"/>
    <p:sldId id="260" r:id="rId7"/>
  </p:sldIdLst>
  <p:sldSz cx="12192000" cy="6858000"/>
  <p:notesSz cx="6858000" cy="9144000"/>
  <p:defaultTextStyle>
    <a:defPPr rtl="0"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D243"/>
    <a:srgbClr val="E08634"/>
    <a:srgbClr val="FD5003"/>
    <a:srgbClr val="E16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/>
      <dgm:spPr/>
      <dgm:t>
        <a:bodyPr rtlCol="0"/>
        <a:lstStyle/>
        <a:p>
          <a:pPr rtl="0"/>
          <a:r>
            <a:rPr lang="pt-PT" noProof="0" dirty="0"/>
            <a:t>texto</a:t>
          </a:r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pt-PT" noProof="0" dirty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pt-PT" noProof="0" dirty="0"/>
        </a:p>
      </dgm:t>
    </dgm:pt>
    <dgm:pt modelId="{91A66877-AC1C-46D9-BF2C-6024B638DEA9}">
      <dgm:prSet phldrT="[Text]"/>
      <dgm:spPr/>
      <dgm:t>
        <a:bodyPr rtlCol="0"/>
        <a:lstStyle/>
        <a:p>
          <a:pPr rtl="0"/>
          <a:r>
            <a:rPr lang="pt-PT" noProof="0" dirty="0"/>
            <a:t>texto</a:t>
          </a:r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pt-PT" noProof="0" dirty="0"/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pt-PT" noProof="0" dirty="0"/>
        </a:p>
      </dgm:t>
    </dgm:pt>
    <dgm:pt modelId="{76CC3289-2662-43F0-A3C6-BA04A135F08C}">
      <dgm:prSet phldrT="[Text]"/>
      <dgm:spPr/>
      <dgm:t>
        <a:bodyPr rtlCol="0"/>
        <a:lstStyle/>
        <a:p>
          <a:pPr rtl="0"/>
          <a:r>
            <a:rPr lang="pt-PT" noProof="0" dirty="0"/>
            <a:t>texto</a:t>
          </a:r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pt-PT" noProof="0" dirty="0"/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pt-PT" noProof="0" dirty="0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ln>
          <a:noFill/>
        </a:ln>
      </dgm:spPr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>
        <a:ln>
          <a:noFill/>
        </a:ln>
      </dgm:spPr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ln>
          <a:noFill/>
        </a:ln>
      </dgm:spPr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6E31C6AB-C9E6-448F-A8CC-566A63619D4D}" type="presOf" srcId="{76CC3289-2662-43F0-A3C6-BA04A135F08C}" destId="{133097FC-B1F8-4953-B0AB-E8E73D968D1C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  <dgm:cxn modelId="{26649F18-C204-4047-8300-905486AB3755}" type="presParOf" srcId="{8994D886-A75F-411A-A9D7-D31991FF12BD}" destId="{F679C986-30E4-4F0A-A3A6-CAE528BFED76}" srcOrd="3" destOrd="0" presId="urn:microsoft.com/office/officeart/2018/2/layout/IconLabelList"/>
    <dgm:cxn modelId="{898D629F-DA37-435F-A0B2-0617605D711A}" type="presParOf" srcId="{8994D886-A75F-411A-A9D7-D31991FF12BD}" destId="{2EC2FDE3-8908-45C7-A3FD-EB370213FE69}" srcOrd="4" destOrd="0" presId="urn:microsoft.com/office/officeart/2018/2/layout/IconLabelList"/>
    <dgm:cxn modelId="{2BDADB1C-15B1-4763-9B35-3792147F8F87}" type="presParOf" srcId="{2EC2FDE3-8908-45C7-A3FD-EB370213FE69}" destId="{6DB1FE51-13D0-4A38-AD6E-48D4371A1AF3}" srcOrd="0" destOrd="0" presId="urn:microsoft.com/office/officeart/2018/2/layout/IconLabelList"/>
    <dgm:cxn modelId="{F692F1E6-C6EC-4391-8432-EB6C34194240}" type="presParOf" srcId="{2EC2FDE3-8908-45C7-A3FD-EB370213FE69}" destId="{0928538A-05CC-4A79-BD5D-92F985D1EEE5}" srcOrd="1" destOrd="0" presId="urn:microsoft.com/office/officeart/2018/2/layout/IconLabelList"/>
    <dgm:cxn modelId="{0E6AF6C4-A4E5-4234-9E16-F9F2334264CD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pt-PT" noProof="0" dirty="0"/>
            <a:t>título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pt-PT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pt-PT" noProof="0" dirty="0"/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pt-PT" noProof="0" dirty="0"/>
            <a:t>título</a:t>
          </a:r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pt-PT" noProof="0" dirty="0"/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pt-PT" noProof="0" dirty="0"/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pt-PT" noProof="0" dirty="0"/>
            <a:t>título</a:t>
          </a:r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pt-PT" noProof="0" dirty="0"/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pt-PT" noProof="0" dirty="0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noProof="0" dirty="0"/>
            <a:t>texto</a:t>
          </a:r>
        </a:p>
      </dsp:txBody>
      <dsp:txXfrm>
        <a:off x="54818" y="2746269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310064" y="494935"/>
          <a:ext cx="2285995" cy="2285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noProof="0" dirty="0"/>
            <a:t>texto</a:t>
          </a:r>
        </a:p>
      </dsp:txBody>
      <dsp:txXfrm>
        <a:off x="3841646" y="2746269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noProof="0" dirty="0"/>
            <a:t>texto</a:t>
          </a:r>
        </a:p>
      </dsp:txBody>
      <dsp:txXfrm>
        <a:off x="7628474" y="2746269"/>
        <a:ext cx="32228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500" kern="1200" noProof="0" dirty="0"/>
            <a:t>título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500" kern="1200" noProof="0" dirty="0"/>
            <a:t>título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500" kern="1200" noProof="0" dirty="0"/>
            <a:t>título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Ícone Lista de Etiquetas"/>
  <dgm:desc val="Utilizar para mostrar blocos de informação não sequenciais ou agrupados, acompanhados por elementos visuais relacionados. Funciona melhor com ícones ou pequenas imagens com legendas de texto breve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78C749-1650-4920-99DD-CF956A6C72F3}" type="datetime1">
              <a:rPr lang="pt-PT" smtClean="0"/>
              <a:t>28/10/2025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4250-9ABA-47F6-A961-C50778591256}" type="datetime1">
              <a:rPr lang="pt-PT" smtClean="0"/>
              <a:pPr/>
              <a:t>28/10/2025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971ADA6-8960-48E7-BFF9-17011FEE2277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87C52-234A-4D2C-B17A-CA032BFB92E2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3E3F988-825B-48B0-B415-A600D954561F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30C9F-30C8-46B6-84C8-736E84106775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AAACE7-6CDB-441E-A7C9-0A7AFA005D6C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DE486-2841-4D32-B627-BCF41C0E1FF2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9540-7E19-41BB-943D-D8AFC7B9E0B7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6B00D8-27C1-49EF-89FF-8E2906B44152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7" name="Retâ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EAEF6-64CC-4BBE-84B7-88EA7DC070C3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218BE0-0389-4B32-BEDA-75B14EAAE175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7E03-493C-4B39-8BFD-38DAD06C41BA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4050790B-8117-41CF-9823-2DB5E400988F}" type="datetime1">
              <a:rPr lang="pt-PT" noProof="0" smtClean="0"/>
              <a:t>28/10/2025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tângul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79" y="4218037"/>
            <a:ext cx="10993549" cy="895244"/>
          </a:xfrm>
        </p:spPr>
        <p:txBody>
          <a:bodyPr rtlCol="0">
            <a:noAutofit/>
          </a:bodyPr>
          <a:lstStyle/>
          <a:p>
            <a:pPr algn="ctr" rtl="0"/>
            <a:r>
              <a:rPr lang="pt-PT" dirty="0">
                <a:solidFill>
                  <a:srgbClr val="FF9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XIX ENCONTRO INTERNACIONAL de CTDI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331" y="5944891"/>
            <a:ext cx="2633957" cy="396914"/>
          </a:xfrm>
        </p:spPr>
        <p:txBody>
          <a:bodyPr rtlCol="0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de dezembro / 2025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4B6F77D-F735-B08B-56DA-AC12CB85F8F6}"/>
              </a:ext>
            </a:extLst>
          </p:cNvPr>
          <p:cNvSpPr txBox="1">
            <a:spLocks/>
          </p:cNvSpPr>
          <p:nvPr/>
        </p:nvSpPr>
        <p:spPr>
          <a:xfrm>
            <a:off x="2298194" y="5152611"/>
            <a:ext cx="7934632" cy="969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agem 13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771F9F1F-8577-DD17-D6C7-17BBFF1A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30" y="765702"/>
            <a:ext cx="1593433" cy="699262"/>
          </a:xfrm>
          <a:prstGeom prst="rect">
            <a:avLst/>
          </a:prstGeom>
        </p:spPr>
      </p:pic>
      <p:pic>
        <p:nvPicPr>
          <p:cNvPr id="28" name="Imagem 27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FE88D257-0AFC-2809-EE16-795772287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80" y="734873"/>
            <a:ext cx="1617057" cy="74975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28A1C11-E5D0-6EA3-E5A0-9E2F673FAC84}"/>
              </a:ext>
            </a:extLst>
          </p:cNvPr>
          <p:cNvSpPr txBox="1"/>
          <p:nvPr/>
        </p:nvSpPr>
        <p:spPr>
          <a:xfrm>
            <a:off x="1521446" y="5150975"/>
            <a:ext cx="9468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400" i="0" cap="all" dirty="0">
                <a:solidFill>
                  <a:srgbClr val="FFFFFF"/>
                </a:solidFill>
                <a:effectLst/>
                <a:latin typeface="ABeeZee"/>
              </a:rPr>
              <a:t>Informação Sensível e Memória Coletiva:</a:t>
            </a:r>
            <a:br>
              <a:rPr lang="pt-PT" sz="2400" i="0" cap="all" dirty="0">
                <a:solidFill>
                  <a:srgbClr val="FFFFFF"/>
                </a:solidFill>
                <a:effectLst/>
                <a:latin typeface="ABeeZee"/>
              </a:rPr>
            </a:br>
            <a:r>
              <a:rPr lang="pt-PT" sz="2400" i="0" cap="all" dirty="0">
                <a:solidFill>
                  <a:srgbClr val="FFFFFF"/>
                </a:solidFill>
                <a:effectLst/>
                <a:latin typeface="ABeeZee"/>
              </a:rPr>
              <a:t>Gestão, Preservação e Responsabilidade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AFE88-4000-255C-E0E0-F9E29884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9933"/>
                </a:solidFill>
              </a:rPr>
              <a:t>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2069F2-65D0-0B2E-0702-245BCB24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876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908CF7-90B6-A71C-1060-06E8D39EC81F}"/>
              </a:ext>
            </a:extLst>
          </p:cNvPr>
          <p:cNvSpPr txBox="1"/>
          <p:nvPr/>
        </p:nvSpPr>
        <p:spPr>
          <a:xfrm>
            <a:off x="599767" y="2458064"/>
            <a:ext cx="11189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Texto </a:t>
            </a:r>
            <a:r>
              <a:rPr lang="pt-PT" dirty="0" err="1"/>
              <a:t>texto</a:t>
            </a:r>
            <a:endParaRPr lang="pt-PT" dirty="0"/>
          </a:p>
          <a:p>
            <a:r>
              <a:rPr lang="pt-PT" dirty="0"/>
              <a:t>texto</a:t>
            </a:r>
          </a:p>
          <a:p>
            <a:r>
              <a:rPr lang="pt-PT" dirty="0"/>
              <a:t>texto</a:t>
            </a:r>
          </a:p>
          <a:p>
            <a:r>
              <a:rPr lang="pt-PT" dirty="0"/>
              <a:t>texto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534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48302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PT" sz="1800" dirty="0">
                <a:solidFill>
                  <a:srgbClr val="FF9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XIX encontro INTERNACIONAL de CTDI</a:t>
            </a:r>
            <a:endParaRPr lang="pt-PT" sz="1800" dirty="0">
              <a:solidFill>
                <a:srgbClr val="FF9933"/>
              </a:solidFill>
            </a:endParaRPr>
          </a:p>
        </p:txBody>
      </p:sp>
      <p:graphicFrame>
        <p:nvGraphicFramePr>
          <p:cNvPr id="4" name="Marcador de Posição de Conteúdo 3" descr="ícone do gráfico SmartArt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357215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02C2EE12-436E-2FF9-0675-188613D5A446}"/>
              </a:ext>
            </a:extLst>
          </p:cNvPr>
          <p:cNvSpPr txBox="1">
            <a:spLocks/>
          </p:cNvSpPr>
          <p:nvPr/>
        </p:nvSpPr>
        <p:spPr>
          <a:xfrm>
            <a:off x="169083" y="5598420"/>
            <a:ext cx="7934632" cy="969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dirty="0">
                <a:solidFill>
                  <a:srgbClr val="FFFFFF"/>
                </a:solidFill>
                <a:latin typeface="ABeeZee"/>
              </a:rPr>
              <a:t>Informação Sensível e Memória Coletiva: Gestão, Preservação e Responsabilidade</a:t>
            </a:r>
            <a:endParaRPr lang="pt-PT" sz="1400" dirty="0"/>
          </a:p>
        </p:txBody>
      </p:sp>
      <p:pic>
        <p:nvPicPr>
          <p:cNvPr id="8" name="Imagem 7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6E0F6071-2BC8-BECF-67ED-E63165248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183" y="5871481"/>
            <a:ext cx="875854" cy="384360"/>
          </a:xfrm>
          <a:prstGeom prst="rect">
            <a:avLst/>
          </a:prstGeom>
        </p:spPr>
      </p:pic>
      <p:pic>
        <p:nvPicPr>
          <p:cNvPr id="10" name="Imagem 9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0C37EFFD-E142-3EEA-04B2-1CAC0B84C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855" y="5871481"/>
            <a:ext cx="891642" cy="4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4" descr="Números Digitai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3" name="Retângulo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pt-PT" dirty="0">
                <a:solidFill>
                  <a:srgbClr val="FF9933"/>
                </a:solidFill>
              </a:rPr>
              <a:t>Exemplo</a:t>
            </a:r>
          </a:p>
        </p:txBody>
      </p:sp>
      <p:graphicFrame>
        <p:nvGraphicFramePr>
          <p:cNvPr id="6" name="Marcador de Posição de Conteúdo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16703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71898D6-DA36-C579-3806-F69B57ED0F15}"/>
              </a:ext>
            </a:extLst>
          </p:cNvPr>
          <p:cNvSpPr txBox="1"/>
          <p:nvPr/>
        </p:nvSpPr>
        <p:spPr>
          <a:xfrm>
            <a:off x="8514735" y="618067"/>
            <a:ext cx="3239198" cy="1200329"/>
          </a:xfrm>
          <a:prstGeom prst="rect">
            <a:avLst/>
          </a:prstGeom>
          <a:solidFill>
            <a:srgbClr val="E08634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Texto </a:t>
            </a:r>
            <a:r>
              <a:rPr lang="pt-PT" dirty="0" err="1"/>
              <a:t>texto</a:t>
            </a:r>
            <a:endParaRPr lang="pt-PT" dirty="0"/>
          </a:p>
          <a:p>
            <a:r>
              <a:rPr lang="pt-PT" dirty="0"/>
              <a:t>Texto</a:t>
            </a:r>
          </a:p>
          <a:p>
            <a:r>
              <a:rPr lang="pt-PT" dirty="0"/>
              <a:t>…..</a:t>
            </a:r>
          </a:p>
          <a:p>
            <a:r>
              <a:rPr lang="pt-PT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pt-PT" dirty="0">
                <a:solidFill>
                  <a:srgbClr val="FF9933"/>
                </a:solidFill>
              </a:rPr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r>
              <a:rPr lang="pt-PT" dirty="0">
                <a:solidFill>
                  <a:schemeClr val="bg2"/>
                </a:solidFill>
              </a:rPr>
              <a:t>alguem@example.com</a:t>
            </a:r>
          </a:p>
          <a:p>
            <a:pPr rtl="0"/>
            <a:endParaRPr lang="pt-PT" dirty="0">
              <a:solidFill>
                <a:schemeClr val="bg2"/>
              </a:solidFill>
            </a:endParaRPr>
          </a:p>
          <a:p>
            <a:pPr rtl="0"/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200_TF56390039_Win32" id="{773473F0-2D93-44DB-983B-50F05B3A28A8}" vid="{A097F1E3-39DB-4492-A9D8-AC4AE716718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tecnologia</Template>
  <TotalTime>35</TotalTime>
  <Words>67</Words>
  <Application>Microsoft Office PowerPoint</Application>
  <PresentationFormat>Ecrã Panorâmico</PresentationFormat>
  <Paragraphs>27</Paragraphs>
  <Slides>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ABeeZee</vt:lpstr>
      <vt:lpstr>Calibri</vt:lpstr>
      <vt:lpstr>Gill Sans MT</vt:lpstr>
      <vt:lpstr>Open sans</vt:lpstr>
      <vt:lpstr>Wingdings 2</vt:lpstr>
      <vt:lpstr>Dividendo</vt:lpstr>
      <vt:lpstr>XIX ENCONTRO INTERNACIONAL de CTDI</vt:lpstr>
      <vt:lpstr>Título</vt:lpstr>
      <vt:lpstr>Apresentação do PowerPoint</vt:lpstr>
      <vt:lpstr>XIX encontro INTERNACIONAL de CTDI</vt:lpstr>
      <vt:lpstr>Exemplo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Susana Gonçalves Pinto</dc:creator>
  <cp:lastModifiedBy>Claudia Susana Gonçalves Pinto</cp:lastModifiedBy>
  <cp:revision>5</cp:revision>
  <dcterms:created xsi:type="dcterms:W3CDTF">2024-12-11T10:00:09Z</dcterms:created>
  <dcterms:modified xsi:type="dcterms:W3CDTF">2025-10-28T23:41:23Z</dcterms:modified>
</cp:coreProperties>
</file>