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4D24"/>
    <a:srgbClr val="C945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Estilo Claro 1 - Destaqu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167" autoAdjust="0"/>
    <p:restoredTop sz="94660"/>
  </p:normalViewPr>
  <p:slideViewPr>
    <p:cSldViewPr snapToGrid="0">
      <p:cViewPr varScale="1">
        <p:scale>
          <a:sx n="68" d="100"/>
          <a:sy n="68" d="100"/>
        </p:scale>
        <p:origin x="66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dirty="0"/>
              <a:t>Clique para editar o estilo do subtítulo do Modelo Global</a:t>
            </a:r>
          </a:p>
        </p:txBody>
      </p:sp>
    </p:spTree>
    <p:extLst>
      <p:ext uri="{BB962C8B-B14F-4D97-AF65-F5344CB8AC3E}">
        <p14:creationId xmlns:p14="http://schemas.microsoft.com/office/powerpoint/2010/main" val="2635279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14005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318223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978794" y="365125"/>
            <a:ext cx="7593706" cy="5318223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38771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58692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1709738"/>
            <a:ext cx="10368656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4589463"/>
            <a:ext cx="10368656" cy="109388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61311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978794" y="1825625"/>
            <a:ext cx="5041006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857723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15320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365126"/>
            <a:ext cx="10376594" cy="1163532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3" y="1681163"/>
            <a:ext cx="501878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978794" y="2505075"/>
            <a:ext cx="5018781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136070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51364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5853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6397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6677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50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9031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8794" y="457200"/>
            <a:ext cx="379323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68185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978794" y="2057400"/>
            <a:ext cx="3793231" cy="36616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9537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978794" y="365125"/>
            <a:ext cx="1037500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978794" y="1825625"/>
            <a:ext cx="10375006" cy="38498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978794" y="5793651"/>
            <a:ext cx="26026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C7B14-3DA1-4259-A2A0-E2D292DE747C}" type="datetimeFigureOut">
              <a:rPr lang="pt-PT" smtClean="0"/>
              <a:t>13-03-2017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4038600" y="57936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610600" y="57936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033C-C822-433B-BC6A-A52CEDFC4143}" type="slidenum">
              <a:rPr lang="pt-PT" smtClean="0"/>
              <a:t>‹nº›</a:t>
            </a:fld>
            <a:endParaRPr lang="pt-PT"/>
          </a:p>
        </p:txBody>
      </p:sp>
      <p:sp>
        <p:nvSpPr>
          <p:cNvPr id="11" name="Retângulo 10"/>
          <p:cNvSpPr/>
          <p:nvPr userDrawn="1"/>
        </p:nvSpPr>
        <p:spPr>
          <a:xfrm>
            <a:off x="0" y="6178817"/>
            <a:ext cx="12192000" cy="692062"/>
          </a:xfrm>
          <a:prstGeom prst="rect">
            <a:avLst/>
          </a:prstGeom>
          <a:solidFill>
            <a:srgbClr val="C945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/>
          </a:p>
        </p:txBody>
      </p:sp>
      <p:pic>
        <p:nvPicPr>
          <p:cNvPr id="12" name="Imagem 1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8850" y="6297001"/>
            <a:ext cx="2074762" cy="455694"/>
          </a:xfrm>
          <a:prstGeom prst="rect">
            <a:avLst/>
          </a:prstGeom>
        </p:spPr>
      </p:pic>
      <p:sp>
        <p:nvSpPr>
          <p:cNvPr id="13" name="CaixaDeTexto 12"/>
          <p:cNvSpPr txBox="1"/>
          <p:nvPr userDrawn="1"/>
        </p:nvSpPr>
        <p:spPr>
          <a:xfrm>
            <a:off x="978794" y="6190871"/>
            <a:ext cx="262604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VII Conferência Investigação e </a:t>
            </a:r>
          </a:p>
          <a:p>
            <a:r>
              <a:rPr lang="pt-PT" sz="12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Intervenção em Recursos Humanos</a:t>
            </a:r>
          </a:p>
          <a:p>
            <a:r>
              <a:rPr lang="pt-PT" sz="8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Gestão de Pessoas: uma função em mudança </a:t>
            </a:r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365" y="6178817"/>
            <a:ext cx="636872" cy="612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269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84D24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588874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PT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1396694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/>
              <a:t>Título</a:t>
            </a:r>
          </a:p>
        </p:txBody>
      </p:sp>
      <p:graphicFrame>
        <p:nvGraphicFramePr>
          <p:cNvPr id="4" name="Marcador de Posição de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097079"/>
              </p:ext>
            </p:extLst>
          </p:nvPr>
        </p:nvGraphicFramePr>
        <p:xfrm>
          <a:off x="979488" y="1825625"/>
          <a:ext cx="10374312" cy="2225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187156">
                  <a:extLst>
                    <a:ext uri="{9D8B030D-6E8A-4147-A177-3AD203B41FA5}">
                      <a16:colId xmlns:a16="http://schemas.microsoft.com/office/drawing/2014/main" val="173473824"/>
                    </a:ext>
                  </a:extLst>
                </a:gridCol>
                <a:gridCol w="5187156">
                  <a:extLst>
                    <a:ext uri="{9D8B030D-6E8A-4147-A177-3AD203B41FA5}">
                      <a16:colId xmlns:a16="http://schemas.microsoft.com/office/drawing/2014/main" val="281085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619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6054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0901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300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45719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797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189039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5</Words>
  <Application>Microsoft Office PowerPoint</Application>
  <PresentationFormat>Ecrã Panorâmico</PresentationFormat>
  <Paragraphs>5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Tema do Office</vt:lpstr>
      <vt:lpstr>Título</vt:lpstr>
      <vt:lpstr>Título</vt:lpstr>
      <vt:lpstr>Título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Marlene Sofia Alves E Silva</dc:creator>
  <cp:lastModifiedBy>Marlene Sofia Alves E Silva</cp:lastModifiedBy>
  <cp:revision>14</cp:revision>
  <dcterms:created xsi:type="dcterms:W3CDTF">2017-03-01T15:27:57Z</dcterms:created>
  <dcterms:modified xsi:type="dcterms:W3CDTF">2017-03-13T21:16:06Z</dcterms:modified>
</cp:coreProperties>
</file>