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4D24"/>
    <a:srgbClr val="C945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167" autoAdjust="0"/>
    <p:restoredTop sz="94660"/>
  </p:normalViewPr>
  <p:slideViewPr>
    <p:cSldViewPr snapToGrid="0">
      <p:cViewPr>
        <p:scale>
          <a:sx n="200" d="100"/>
          <a:sy n="200" d="100"/>
        </p:scale>
        <p:origin x="-480" y="-5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dirty="0"/>
              <a:t>Clique para editar o estilo do subtítulo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263527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400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318223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78794" y="365125"/>
            <a:ext cx="7593706" cy="5318223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877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86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1709738"/>
            <a:ext cx="1036865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4" y="4589463"/>
            <a:ext cx="10368656" cy="10938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131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978794" y="1825625"/>
            <a:ext cx="5041006" cy="385772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5772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532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365126"/>
            <a:ext cx="10376594" cy="116353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3" y="1681163"/>
            <a:ext cx="501878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978794" y="2505075"/>
            <a:ext cx="5018781" cy="313607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3607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136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853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639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457200"/>
            <a:ext cx="379323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66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78794" y="2057400"/>
            <a:ext cx="3793231" cy="3650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031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457200"/>
            <a:ext cx="379323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6818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78794" y="2057400"/>
            <a:ext cx="3793231" cy="36616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953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978794" y="365125"/>
            <a:ext cx="1037500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4" y="1825625"/>
            <a:ext cx="10375006" cy="3849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978794" y="5793651"/>
            <a:ext cx="26026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C7B14-3DA1-4259-A2A0-E2D292DE747C}" type="datetimeFigureOut">
              <a:rPr lang="pt-PT" smtClean="0"/>
              <a:t>14-03-2017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57936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57936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Retângulo 10"/>
          <p:cNvSpPr/>
          <p:nvPr userDrawn="1"/>
        </p:nvSpPr>
        <p:spPr>
          <a:xfrm>
            <a:off x="0" y="6178817"/>
            <a:ext cx="12192000" cy="692062"/>
          </a:xfrm>
          <a:prstGeom prst="rect">
            <a:avLst/>
          </a:prstGeom>
          <a:solidFill>
            <a:srgbClr val="C9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850" y="6297001"/>
            <a:ext cx="2074762" cy="455694"/>
          </a:xfrm>
          <a:prstGeom prst="rect">
            <a:avLst/>
          </a:prstGeom>
        </p:spPr>
      </p:pic>
      <p:sp>
        <p:nvSpPr>
          <p:cNvPr id="13" name="CaixaDeTexto 12"/>
          <p:cNvSpPr txBox="1"/>
          <p:nvPr userDrawn="1"/>
        </p:nvSpPr>
        <p:spPr>
          <a:xfrm>
            <a:off x="978794" y="6190871"/>
            <a:ext cx="25458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VII Conference Research </a:t>
            </a:r>
            <a:r>
              <a:rPr lang="pt-PT" sz="12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r>
              <a:rPr lang="pt-PT" sz="12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Intervention</a:t>
            </a:r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</a:t>
            </a:r>
            <a:r>
              <a:rPr lang="pt-PT" sz="12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Human</a:t>
            </a:r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PT" sz="12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Resourses</a:t>
            </a:r>
            <a:endParaRPr lang="pt-PT" sz="12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pt-PT" sz="8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Managing</a:t>
            </a:r>
            <a:r>
              <a:rPr lang="pt-PT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PT" sz="8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people</a:t>
            </a:r>
            <a:r>
              <a:rPr lang="pt-PT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a </a:t>
            </a:r>
            <a:r>
              <a:rPr lang="pt-PT" sz="8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changing</a:t>
            </a:r>
            <a:r>
              <a:rPr lang="pt-PT" sz="800" baseline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role</a:t>
            </a:r>
            <a:endParaRPr lang="pt-PT" sz="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65" y="6178817"/>
            <a:ext cx="636872" cy="61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26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84D2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err="1"/>
              <a:t>Title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err="1"/>
              <a:t>Subtitle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8887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Title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err="1"/>
              <a:t>Text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9669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Title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097079"/>
              </p:ext>
            </p:extLst>
          </p:nvPr>
        </p:nvGraphicFramePr>
        <p:xfrm>
          <a:off x="979488" y="1825625"/>
          <a:ext cx="10374312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87156">
                  <a:extLst>
                    <a:ext uri="{9D8B030D-6E8A-4147-A177-3AD203B41FA5}">
                      <a16:colId xmlns:a16="http://schemas.microsoft.com/office/drawing/2014/main" val="173473824"/>
                    </a:ext>
                  </a:extLst>
                </a:gridCol>
                <a:gridCol w="5187156">
                  <a:extLst>
                    <a:ext uri="{9D8B030D-6E8A-4147-A177-3AD203B41FA5}">
                      <a16:colId xmlns:a16="http://schemas.microsoft.com/office/drawing/2014/main" val="2810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19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054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090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0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571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97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890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</Words>
  <Application>Microsoft Office PowerPoint</Application>
  <PresentationFormat>Ecrã Panorâmico</PresentationFormat>
  <Paragraphs>5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Tema do Office</vt:lpstr>
      <vt:lpstr>Title</vt:lpstr>
      <vt:lpstr>Title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Marlene Sofia Alves E Silva</dc:creator>
  <cp:lastModifiedBy>Marlene Sofia Alves E Silva</cp:lastModifiedBy>
  <cp:revision>15</cp:revision>
  <dcterms:created xsi:type="dcterms:W3CDTF">2017-03-01T15:27:57Z</dcterms:created>
  <dcterms:modified xsi:type="dcterms:W3CDTF">2017-03-14T16:03:15Z</dcterms:modified>
</cp:coreProperties>
</file>